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603" r:id="rId8"/>
    <p:sldId id="2340" r:id="rId9"/>
    <p:sldId id="739" r:id="rId10"/>
    <p:sldId id="2415" r:id="rId11"/>
    <p:sldId id="2384" r:id="rId12"/>
    <p:sldId id="2416" r:id="rId13"/>
    <p:sldId id="2396" r:id="rId14"/>
    <p:sldId id="2397" r:id="rId15"/>
    <p:sldId id="2417" r:id="rId16"/>
    <p:sldId id="2398" r:id="rId17"/>
    <p:sldId id="2410" r:id="rId18"/>
    <p:sldId id="2412" r:id="rId19"/>
    <p:sldId id="2399" r:id="rId20"/>
    <p:sldId id="2403" r:id="rId21"/>
    <p:sldId id="2418" r:id="rId22"/>
    <p:sldId id="2406" r:id="rId23"/>
    <p:sldId id="2404" r:id="rId24"/>
    <p:sldId id="2405" r:id="rId25"/>
    <p:sldId id="2407" r:id="rId26"/>
    <p:sldId id="2408" r:id="rId27"/>
    <p:sldId id="2401" r:id="rId28"/>
    <p:sldId id="2362" r:id="rId29"/>
    <p:sldId id="741" r:id="rId30"/>
    <p:sldId id="2411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3FCE0-C37B-6F4F-B451-73412B2668E7}" type="doc">
      <dgm:prSet loTypeId="urn:microsoft.com/office/officeart/2008/layout/HorizontalMultiLevelHierarchy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FC6737B-F7E6-F840-9EA6-675C5464039A}">
      <dgm:prSet phldrT="[文本]" custT="1"/>
      <dgm:spPr/>
      <dgm:t>
        <a:bodyPr/>
        <a:lstStyle/>
        <a:p>
          <a:r>
            <a:rPr lang="zh-CN" altLang="en-US" sz="1500" dirty="0">
              <a:latin typeface="Gill Sans MT" panose="020B0502020104020203" pitchFamily="34" charset="0"/>
              <a:ea typeface="+mj-ea"/>
            </a:rPr>
            <a:t>存储介质</a:t>
          </a:r>
        </a:p>
      </dgm:t>
    </dgm:pt>
    <dgm:pt modelId="{61FC6FDC-A1DE-E64F-8520-5F833BF885DC}" type="parTrans" cxnId="{0A0FD5E9-57D0-B345-A6F5-2659E068B333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DC6D738-9B20-BE40-AB3C-4C2B35870504}" type="sibTrans" cxnId="{0A0FD5E9-57D0-B345-A6F5-2659E068B333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64ED9836-FF9E-DE43-BF0E-3CBB14115B91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磁盘存储</a:t>
          </a:r>
        </a:p>
      </dgm:t>
    </dgm:pt>
    <dgm:pt modelId="{D54A9D4B-E457-BD4C-BD24-ADDB9FC188C7}" type="parTrans" cxnId="{26DE8D65-8715-0A4C-A89A-B83BEF66B38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16424A3F-CA5A-1843-89DE-A0A3CE5C526F}" type="sibTrans" cxnId="{26DE8D65-8715-0A4C-A89A-B83BEF66B38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6A7F71BE-7EF8-4043-9898-CC9865D40247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光学存储</a:t>
          </a:r>
        </a:p>
      </dgm:t>
    </dgm:pt>
    <dgm:pt modelId="{71060CE4-312F-3C4B-9D44-20436D9A8866}" type="parTrans" cxnId="{49719C17-CA96-EC4C-B70A-341B50B305D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9FA93711-3842-7B4E-B046-F72F2A84BC68}" type="sibTrans" cxnId="{49719C17-CA96-EC4C-B70A-341B50B305D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15D9C3E3-878B-424A-9521-A40D1CC4697B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半导体存储</a:t>
          </a:r>
        </a:p>
      </dgm:t>
    </dgm:pt>
    <dgm:pt modelId="{885B1044-F3E8-364D-96AD-CEBB317DEA30}" type="parTrans" cxnId="{64BD968E-75AB-8F4A-89B9-4DD7869A3FA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C1C94F36-36AA-DF4F-8461-4728CAA583E5}" type="sibTrans" cxnId="{64BD968E-75AB-8F4A-89B9-4DD7869A3FA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25A9B5BD-B239-9B40-B8B9-30BB66D3D325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易失性存储器</a:t>
          </a:r>
          <a:endParaRPr lang="en-US" altLang="zh-CN" dirty="0">
            <a:latin typeface="Gill Sans MT" panose="020B0502020104020203" pitchFamily="34" charset="0"/>
            <a:ea typeface="+mj-ea"/>
          </a:endParaRPr>
        </a:p>
        <a:p>
          <a:r>
            <a:rPr lang="en-US" altLang="zh-CN" dirty="0">
              <a:latin typeface="Gill Sans MT" panose="020B0502020104020203" pitchFamily="34" charset="0"/>
              <a:ea typeface="+mj-ea"/>
            </a:rPr>
            <a:t>Volatile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324BE090-B0C0-1146-A6FD-2FEC9A63F05B}" type="parTrans" cxnId="{443C2C3A-39CC-B946-91BD-540224DED34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A1E845C9-3417-0A47-86A1-3FF9030E72FB}" type="sibTrans" cxnId="{443C2C3A-39CC-B946-91BD-540224DED34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FA2D10D4-6CC2-F545-9C26-63FCDB3F1A4A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非易失性存储器</a:t>
          </a:r>
          <a:endParaRPr lang="en-US" altLang="zh-CN" dirty="0">
            <a:latin typeface="Gill Sans MT" panose="020B0502020104020203" pitchFamily="34" charset="0"/>
            <a:ea typeface="+mj-ea"/>
          </a:endParaRPr>
        </a:p>
        <a:p>
          <a:r>
            <a:rPr lang="en-US" altLang="zh-CN" dirty="0">
              <a:latin typeface="Gill Sans MT" panose="020B0502020104020203" pitchFamily="34" charset="0"/>
              <a:ea typeface="+mj-ea"/>
            </a:rPr>
            <a:t>None-volatile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01FE30E1-AE43-B24A-A231-2FDDC5F37F98}" type="parTrans" cxnId="{C042B5E6-4BE8-D94A-9854-97F082E4FCC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A6E1A60-62E5-FD43-80B4-57F68269B5DE}" type="sibTrans" cxnId="{C042B5E6-4BE8-D94A-9854-97F082E4FCC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41B92D3-4623-DC42-BDB8-08B4B3CA714F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动态随机存储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DRAM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92531698-554E-CB4E-86DE-D0FCB2B9EC93}" type="parTrans" cxnId="{37392442-1AC5-9645-BAE5-FD728225C8A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84312F9E-36D1-D14F-B39F-2989B38FB561}" type="sibTrans" cxnId="{37392442-1AC5-9645-BAE5-FD728225C8A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EE6207B-B900-CA44-8FB5-17C88F4EF350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静态随机存储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SRAM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DF3B08CB-48CC-2F49-9C2E-89F3BA3BF43C}" type="parTrans" cxnId="{71362E09-BA56-8F40-86E9-88B7302D0D54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AAB929AA-C468-4A45-9B7D-06312EE8B5A0}" type="sibTrans" cxnId="{71362E09-BA56-8F40-86E9-88B7302D0D54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7AE3C0E-59EC-8940-9ADA-AD99918E99B5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Mask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ROM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FBC606F8-4215-4848-928A-D17F5B85D363}" type="parTrans" cxnId="{814BD532-214F-DF4B-A028-2872675157F6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4C059E39-13DB-324B-8A46-92744F593D65}" type="sibTrans" cxnId="{814BD532-214F-DF4B-A028-2872675157F6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7CF52849-C3D2-8741-8418-2472D968CC67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PROM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（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EPROM/EEPROM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）</a:t>
          </a:r>
        </a:p>
      </dgm:t>
    </dgm:pt>
    <dgm:pt modelId="{54D22B38-CDEC-AC4E-A1EA-308DEB68823A}" type="parTrans" cxnId="{9057FBAF-A02C-164C-9155-CE31EAF083B2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4A964DE5-DA14-8D41-97F1-FBB8B3AF5E87}" type="sibTrans" cxnId="{9057FBAF-A02C-164C-9155-CE31EAF083B2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2CADA22-CD24-D24D-B364-ADC4AED9D96D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Flash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B00FCB6C-EE3A-944A-AD02-8E54A36FBC7C}" type="parTrans" cxnId="{61BAE05A-C17D-4C49-8326-FA0196A4310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FF3A62D-11CB-384A-96EA-8516645D3293}" type="sibTrans" cxnId="{61BAE05A-C17D-4C49-8326-FA0196A4310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27E5B06B-32E9-0244-8933-7914B3527801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NAND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499936F5-7616-8F4E-9376-7FFFBE320100}" type="parTrans" cxnId="{CF843C31-0D8E-FE4B-979D-595EC8245660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0FDE7F43-03D2-1045-983A-6F1CA2BB1F55}" type="sibTrans" cxnId="{CF843C31-0D8E-FE4B-979D-595EC8245660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3B7265B2-C572-C349-8B4B-3F432A416B1E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NOR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E4E057F8-7228-5346-AB41-7DDF07152002}" type="parTrans" cxnId="{B5DD578D-7640-2C44-A111-0F622E69D71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0A72C443-77CC-F242-9B34-DD8FC7689218}" type="sibTrans" cxnId="{B5DD578D-7640-2C44-A111-0F622E69D71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5C00359-1B44-8849-BACD-135E0F6C4F1F}" type="pres">
      <dgm:prSet presAssocID="{35C3FCE0-C37B-6F4F-B451-73412B2668E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7FD435A-7380-614A-A8D0-7121E3961762}" type="pres">
      <dgm:prSet presAssocID="{8FC6737B-F7E6-F840-9EA6-675C5464039A}" presName="root1" presStyleCnt="0"/>
      <dgm:spPr/>
    </dgm:pt>
    <dgm:pt modelId="{6745ADA0-8068-C64E-9CE6-AE0738B86DCF}" type="pres">
      <dgm:prSet presAssocID="{8FC6737B-F7E6-F840-9EA6-675C5464039A}" presName="LevelOneTextNode" presStyleLbl="node0" presStyleIdx="0" presStyleCnt="1" custScaleY="62636">
        <dgm:presLayoutVars>
          <dgm:chPref val="3"/>
        </dgm:presLayoutVars>
      </dgm:prSet>
      <dgm:spPr/>
    </dgm:pt>
    <dgm:pt modelId="{A4452510-57F4-CC42-A49E-81507E3FD8A7}" type="pres">
      <dgm:prSet presAssocID="{8FC6737B-F7E6-F840-9EA6-675C5464039A}" presName="level2hierChild" presStyleCnt="0"/>
      <dgm:spPr/>
    </dgm:pt>
    <dgm:pt modelId="{9B8F81C7-CEB1-CB44-81A8-D51209947F59}" type="pres">
      <dgm:prSet presAssocID="{D54A9D4B-E457-BD4C-BD24-ADDB9FC188C7}" presName="conn2-1" presStyleLbl="parChTrans1D2" presStyleIdx="0" presStyleCnt="3"/>
      <dgm:spPr/>
    </dgm:pt>
    <dgm:pt modelId="{FC3B7410-2536-1841-92BF-3028644661AA}" type="pres">
      <dgm:prSet presAssocID="{D54A9D4B-E457-BD4C-BD24-ADDB9FC188C7}" presName="connTx" presStyleLbl="parChTrans1D2" presStyleIdx="0" presStyleCnt="3"/>
      <dgm:spPr/>
    </dgm:pt>
    <dgm:pt modelId="{E00BB21A-1E80-3148-A008-CA9CD308A06D}" type="pres">
      <dgm:prSet presAssocID="{64ED9836-FF9E-DE43-BF0E-3CBB14115B91}" presName="root2" presStyleCnt="0"/>
      <dgm:spPr/>
    </dgm:pt>
    <dgm:pt modelId="{A647B36A-9C0A-AB46-B559-4B70B4A22D69}" type="pres">
      <dgm:prSet presAssocID="{64ED9836-FF9E-DE43-BF0E-3CBB14115B91}" presName="LevelTwoTextNode" presStyleLbl="node2" presStyleIdx="0" presStyleCnt="3">
        <dgm:presLayoutVars>
          <dgm:chPref val="3"/>
        </dgm:presLayoutVars>
      </dgm:prSet>
      <dgm:spPr/>
    </dgm:pt>
    <dgm:pt modelId="{4183A4C7-6C63-BB4D-8E80-E332437F0C72}" type="pres">
      <dgm:prSet presAssocID="{64ED9836-FF9E-DE43-BF0E-3CBB14115B91}" presName="level3hierChild" presStyleCnt="0"/>
      <dgm:spPr/>
    </dgm:pt>
    <dgm:pt modelId="{6FDA166F-D097-C146-837E-D12683617BC4}" type="pres">
      <dgm:prSet presAssocID="{71060CE4-312F-3C4B-9D44-20436D9A8866}" presName="conn2-1" presStyleLbl="parChTrans1D2" presStyleIdx="1" presStyleCnt="3"/>
      <dgm:spPr/>
    </dgm:pt>
    <dgm:pt modelId="{D0B7F34B-1E3D-C748-B82E-D2271EFDE12E}" type="pres">
      <dgm:prSet presAssocID="{71060CE4-312F-3C4B-9D44-20436D9A8866}" presName="connTx" presStyleLbl="parChTrans1D2" presStyleIdx="1" presStyleCnt="3"/>
      <dgm:spPr/>
    </dgm:pt>
    <dgm:pt modelId="{9B27596E-7F01-AC47-B91A-83357C030C12}" type="pres">
      <dgm:prSet presAssocID="{6A7F71BE-7EF8-4043-9898-CC9865D40247}" presName="root2" presStyleCnt="0"/>
      <dgm:spPr/>
    </dgm:pt>
    <dgm:pt modelId="{D74F4496-C0D5-0945-8E96-E60C89DD9549}" type="pres">
      <dgm:prSet presAssocID="{6A7F71BE-7EF8-4043-9898-CC9865D40247}" presName="LevelTwoTextNode" presStyleLbl="node2" presStyleIdx="1" presStyleCnt="3">
        <dgm:presLayoutVars>
          <dgm:chPref val="3"/>
        </dgm:presLayoutVars>
      </dgm:prSet>
      <dgm:spPr/>
    </dgm:pt>
    <dgm:pt modelId="{453E34CB-377E-3140-97A9-F88D99343ACA}" type="pres">
      <dgm:prSet presAssocID="{6A7F71BE-7EF8-4043-9898-CC9865D40247}" presName="level3hierChild" presStyleCnt="0"/>
      <dgm:spPr/>
    </dgm:pt>
    <dgm:pt modelId="{35D4357E-3A60-0A48-A2FC-48F959FDEE88}" type="pres">
      <dgm:prSet presAssocID="{885B1044-F3E8-364D-96AD-CEBB317DEA30}" presName="conn2-1" presStyleLbl="parChTrans1D2" presStyleIdx="2" presStyleCnt="3"/>
      <dgm:spPr/>
    </dgm:pt>
    <dgm:pt modelId="{EE1FB3E5-C38C-4540-BFDE-AB8A71D9C662}" type="pres">
      <dgm:prSet presAssocID="{885B1044-F3E8-364D-96AD-CEBB317DEA30}" presName="connTx" presStyleLbl="parChTrans1D2" presStyleIdx="2" presStyleCnt="3"/>
      <dgm:spPr/>
    </dgm:pt>
    <dgm:pt modelId="{ECD9FA83-F61A-EE41-94B3-6B8AADA4F801}" type="pres">
      <dgm:prSet presAssocID="{15D9C3E3-878B-424A-9521-A40D1CC4697B}" presName="root2" presStyleCnt="0"/>
      <dgm:spPr/>
    </dgm:pt>
    <dgm:pt modelId="{24DD8D07-D2C5-A944-B37D-EEF56EE24C98}" type="pres">
      <dgm:prSet presAssocID="{15D9C3E3-878B-424A-9521-A40D1CC4697B}" presName="LevelTwoTextNode" presStyleLbl="node2" presStyleIdx="2" presStyleCnt="3">
        <dgm:presLayoutVars>
          <dgm:chPref val="3"/>
        </dgm:presLayoutVars>
      </dgm:prSet>
      <dgm:spPr/>
    </dgm:pt>
    <dgm:pt modelId="{8662A87F-45D9-834B-AC1E-6F2D1D9C132D}" type="pres">
      <dgm:prSet presAssocID="{15D9C3E3-878B-424A-9521-A40D1CC4697B}" presName="level3hierChild" presStyleCnt="0"/>
      <dgm:spPr/>
    </dgm:pt>
    <dgm:pt modelId="{8A46F299-3FF4-9B4B-875C-2FF537BD4089}" type="pres">
      <dgm:prSet presAssocID="{324BE090-B0C0-1146-A6FD-2FEC9A63F05B}" presName="conn2-1" presStyleLbl="parChTrans1D3" presStyleIdx="0" presStyleCnt="2"/>
      <dgm:spPr/>
    </dgm:pt>
    <dgm:pt modelId="{A3B65204-683F-F04D-A46F-1467AB03A61C}" type="pres">
      <dgm:prSet presAssocID="{324BE090-B0C0-1146-A6FD-2FEC9A63F05B}" presName="connTx" presStyleLbl="parChTrans1D3" presStyleIdx="0" presStyleCnt="2"/>
      <dgm:spPr/>
    </dgm:pt>
    <dgm:pt modelId="{D0FCEC19-935A-3241-AF1F-7678640E3F02}" type="pres">
      <dgm:prSet presAssocID="{25A9B5BD-B239-9B40-B8B9-30BB66D3D325}" presName="root2" presStyleCnt="0"/>
      <dgm:spPr/>
    </dgm:pt>
    <dgm:pt modelId="{A304A876-10F3-2544-90E2-008131F56A8B}" type="pres">
      <dgm:prSet presAssocID="{25A9B5BD-B239-9B40-B8B9-30BB66D3D325}" presName="LevelTwoTextNode" presStyleLbl="node3" presStyleIdx="0" presStyleCnt="2">
        <dgm:presLayoutVars>
          <dgm:chPref val="3"/>
        </dgm:presLayoutVars>
      </dgm:prSet>
      <dgm:spPr/>
    </dgm:pt>
    <dgm:pt modelId="{DD14F431-6C18-A442-9181-07065DAAC917}" type="pres">
      <dgm:prSet presAssocID="{25A9B5BD-B239-9B40-B8B9-30BB66D3D325}" presName="level3hierChild" presStyleCnt="0"/>
      <dgm:spPr/>
    </dgm:pt>
    <dgm:pt modelId="{ADECCF85-5864-0641-8B52-FF8E36243545}" type="pres">
      <dgm:prSet presAssocID="{92531698-554E-CB4E-86DE-D0FCB2B9EC93}" presName="conn2-1" presStyleLbl="parChTrans1D4" presStyleIdx="0" presStyleCnt="7"/>
      <dgm:spPr/>
    </dgm:pt>
    <dgm:pt modelId="{8CF39858-3446-7A4F-B21D-9BA3E4A31C61}" type="pres">
      <dgm:prSet presAssocID="{92531698-554E-CB4E-86DE-D0FCB2B9EC93}" presName="connTx" presStyleLbl="parChTrans1D4" presStyleIdx="0" presStyleCnt="7"/>
      <dgm:spPr/>
    </dgm:pt>
    <dgm:pt modelId="{7D593512-E6EE-C340-975B-798985540698}" type="pres">
      <dgm:prSet presAssocID="{541B92D3-4623-DC42-BDB8-08B4B3CA714F}" presName="root2" presStyleCnt="0"/>
      <dgm:spPr/>
    </dgm:pt>
    <dgm:pt modelId="{8C374B10-632F-1149-A150-1A079DCA99F1}" type="pres">
      <dgm:prSet presAssocID="{541B92D3-4623-DC42-BDB8-08B4B3CA714F}" presName="LevelTwoTextNode" presStyleLbl="node4" presStyleIdx="0" presStyleCnt="7">
        <dgm:presLayoutVars>
          <dgm:chPref val="3"/>
        </dgm:presLayoutVars>
      </dgm:prSet>
      <dgm:spPr/>
    </dgm:pt>
    <dgm:pt modelId="{30FFEC1E-3783-554B-A780-ED6FAD9DEF31}" type="pres">
      <dgm:prSet presAssocID="{541B92D3-4623-DC42-BDB8-08B4B3CA714F}" presName="level3hierChild" presStyleCnt="0"/>
      <dgm:spPr/>
    </dgm:pt>
    <dgm:pt modelId="{A3C40E63-D5E4-0E46-B01A-2A141438DFCB}" type="pres">
      <dgm:prSet presAssocID="{DF3B08CB-48CC-2F49-9C2E-89F3BA3BF43C}" presName="conn2-1" presStyleLbl="parChTrans1D4" presStyleIdx="1" presStyleCnt="7"/>
      <dgm:spPr/>
    </dgm:pt>
    <dgm:pt modelId="{29802E75-319A-8E47-A450-D5566001D705}" type="pres">
      <dgm:prSet presAssocID="{DF3B08CB-48CC-2F49-9C2E-89F3BA3BF43C}" presName="connTx" presStyleLbl="parChTrans1D4" presStyleIdx="1" presStyleCnt="7"/>
      <dgm:spPr/>
    </dgm:pt>
    <dgm:pt modelId="{ACA7453E-E0D1-8741-9B66-8C6437D7F308}" type="pres">
      <dgm:prSet presAssocID="{5EE6207B-B900-CA44-8FB5-17C88F4EF350}" presName="root2" presStyleCnt="0"/>
      <dgm:spPr/>
    </dgm:pt>
    <dgm:pt modelId="{067CE5B6-BE6A-8244-AB49-1947C034B1D1}" type="pres">
      <dgm:prSet presAssocID="{5EE6207B-B900-CA44-8FB5-17C88F4EF350}" presName="LevelTwoTextNode" presStyleLbl="node4" presStyleIdx="1" presStyleCnt="7">
        <dgm:presLayoutVars>
          <dgm:chPref val="3"/>
        </dgm:presLayoutVars>
      </dgm:prSet>
      <dgm:spPr/>
    </dgm:pt>
    <dgm:pt modelId="{52B5DDF2-8A1F-9248-A778-DC3095395C74}" type="pres">
      <dgm:prSet presAssocID="{5EE6207B-B900-CA44-8FB5-17C88F4EF350}" presName="level3hierChild" presStyleCnt="0"/>
      <dgm:spPr/>
    </dgm:pt>
    <dgm:pt modelId="{6D2DFF71-8203-4741-AB28-F3C5E62900CB}" type="pres">
      <dgm:prSet presAssocID="{01FE30E1-AE43-B24A-A231-2FDDC5F37F98}" presName="conn2-1" presStyleLbl="parChTrans1D3" presStyleIdx="1" presStyleCnt="2"/>
      <dgm:spPr/>
    </dgm:pt>
    <dgm:pt modelId="{2D0BB437-1CF7-7441-9A06-E856F7942C13}" type="pres">
      <dgm:prSet presAssocID="{01FE30E1-AE43-B24A-A231-2FDDC5F37F98}" presName="connTx" presStyleLbl="parChTrans1D3" presStyleIdx="1" presStyleCnt="2"/>
      <dgm:spPr/>
    </dgm:pt>
    <dgm:pt modelId="{89D2C6FD-6E0D-C94B-BAF0-7EC011EB93C3}" type="pres">
      <dgm:prSet presAssocID="{FA2D10D4-6CC2-F545-9C26-63FCDB3F1A4A}" presName="root2" presStyleCnt="0"/>
      <dgm:spPr/>
    </dgm:pt>
    <dgm:pt modelId="{6B2FC487-2CF9-2C43-BD61-3F6238445D00}" type="pres">
      <dgm:prSet presAssocID="{FA2D10D4-6CC2-F545-9C26-63FCDB3F1A4A}" presName="LevelTwoTextNode" presStyleLbl="node3" presStyleIdx="1" presStyleCnt="2">
        <dgm:presLayoutVars>
          <dgm:chPref val="3"/>
        </dgm:presLayoutVars>
      </dgm:prSet>
      <dgm:spPr/>
    </dgm:pt>
    <dgm:pt modelId="{63D3B051-F6A7-344D-AA3E-4BDC6137116F}" type="pres">
      <dgm:prSet presAssocID="{FA2D10D4-6CC2-F545-9C26-63FCDB3F1A4A}" presName="level3hierChild" presStyleCnt="0"/>
      <dgm:spPr/>
    </dgm:pt>
    <dgm:pt modelId="{1AC34B92-D3C9-904D-9DB8-1F8C4C6BD8D6}" type="pres">
      <dgm:prSet presAssocID="{FBC606F8-4215-4848-928A-D17F5B85D363}" presName="conn2-1" presStyleLbl="parChTrans1D4" presStyleIdx="2" presStyleCnt="7"/>
      <dgm:spPr/>
    </dgm:pt>
    <dgm:pt modelId="{FFAB6943-CEA6-A647-9960-1A795A1FBCD4}" type="pres">
      <dgm:prSet presAssocID="{FBC606F8-4215-4848-928A-D17F5B85D363}" presName="connTx" presStyleLbl="parChTrans1D4" presStyleIdx="2" presStyleCnt="7"/>
      <dgm:spPr/>
    </dgm:pt>
    <dgm:pt modelId="{843F313A-2542-D848-850C-A2A0BF58FF2E}" type="pres">
      <dgm:prSet presAssocID="{E7AE3C0E-59EC-8940-9ADA-AD99918E99B5}" presName="root2" presStyleCnt="0"/>
      <dgm:spPr/>
    </dgm:pt>
    <dgm:pt modelId="{D6BBA501-3920-C548-B43F-413D73BEFF70}" type="pres">
      <dgm:prSet presAssocID="{E7AE3C0E-59EC-8940-9ADA-AD99918E99B5}" presName="LevelTwoTextNode" presStyleLbl="node4" presStyleIdx="2" presStyleCnt="7">
        <dgm:presLayoutVars>
          <dgm:chPref val="3"/>
        </dgm:presLayoutVars>
      </dgm:prSet>
      <dgm:spPr/>
    </dgm:pt>
    <dgm:pt modelId="{E7C8E8CD-481C-D344-BEA4-41D7AAB1D608}" type="pres">
      <dgm:prSet presAssocID="{E7AE3C0E-59EC-8940-9ADA-AD99918E99B5}" presName="level3hierChild" presStyleCnt="0"/>
      <dgm:spPr/>
    </dgm:pt>
    <dgm:pt modelId="{437D0CE8-8D28-9542-B33F-7F0A666D7F84}" type="pres">
      <dgm:prSet presAssocID="{54D22B38-CDEC-AC4E-A1EA-308DEB68823A}" presName="conn2-1" presStyleLbl="parChTrans1D4" presStyleIdx="3" presStyleCnt="7"/>
      <dgm:spPr/>
    </dgm:pt>
    <dgm:pt modelId="{22CE03A6-5D4C-594E-8E36-1FF5DE9AE69D}" type="pres">
      <dgm:prSet presAssocID="{54D22B38-CDEC-AC4E-A1EA-308DEB68823A}" presName="connTx" presStyleLbl="parChTrans1D4" presStyleIdx="3" presStyleCnt="7"/>
      <dgm:spPr/>
    </dgm:pt>
    <dgm:pt modelId="{5F619D30-A8E2-A540-9633-B0662EEB1B4A}" type="pres">
      <dgm:prSet presAssocID="{7CF52849-C3D2-8741-8418-2472D968CC67}" presName="root2" presStyleCnt="0"/>
      <dgm:spPr/>
    </dgm:pt>
    <dgm:pt modelId="{8603471D-157A-6A4C-9DB4-C126E906B5CB}" type="pres">
      <dgm:prSet presAssocID="{7CF52849-C3D2-8741-8418-2472D968CC67}" presName="LevelTwoTextNode" presStyleLbl="node4" presStyleIdx="3" presStyleCnt="7">
        <dgm:presLayoutVars>
          <dgm:chPref val="3"/>
        </dgm:presLayoutVars>
      </dgm:prSet>
      <dgm:spPr/>
    </dgm:pt>
    <dgm:pt modelId="{2F8BD946-FBC4-8B4F-B231-43CF2F41D381}" type="pres">
      <dgm:prSet presAssocID="{7CF52849-C3D2-8741-8418-2472D968CC67}" presName="level3hierChild" presStyleCnt="0"/>
      <dgm:spPr/>
    </dgm:pt>
    <dgm:pt modelId="{63EF8395-35CB-504F-A504-A1F4A2EFD89C}" type="pres">
      <dgm:prSet presAssocID="{B00FCB6C-EE3A-944A-AD02-8E54A36FBC7C}" presName="conn2-1" presStyleLbl="parChTrans1D4" presStyleIdx="4" presStyleCnt="7"/>
      <dgm:spPr/>
    </dgm:pt>
    <dgm:pt modelId="{96449C6B-3AE3-A045-8F7A-E29B4E1C2C9F}" type="pres">
      <dgm:prSet presAssocID="{B00FCB6C-EE3A-944A-AD02-8E54A36FBC7C}" presName="connTx" presStyleLbl="parChTrans1D4" presStyleIdx="4" presStyleCnt="7"/>
      <dgm:spPr/>
    </dgm:pt>
    <dgm:pt modelId="{D1D1CE2B-BB78-1240-AC6E-29DD32BE3ACB}" type="pres">
      <dgm:prSet presAssocID="{E2CADA22-CD24-D24D-B364-ADC4AED9D96D}" presName="root2" presStyleCnt="0"/>
      <dgm:spPr/>
    </dgm:pt>
    <dgm:pt modelId="{92E70C95-4D43-9249-9200-1939B75A5DC1}" type="pres">
      <dgm:prSet presAssocID="{E2CADA22-CD24-D24D-B364-ADC4AED9D96D}" presName="LevelTwoTextNode" presStyleLbl="node4" presStyleIdx="4" presStyleCnt="7">
        <dgm:presLayoutVars>
          <dgm:chPref val="3"/>
        </dgm:presLayoutVars>
      </dgm:prSet>
      <dgm:spPr/>
    </dgm:pt>
    <dgm:pt modelId="{4D2F7C17-5758-AE4C-A18A-2F95DF1F42DF}" type="pres">
      <dgm:prSet presAssocID="{E2CADA22-CD24-D24D-B364-ADC4AED9D96D}" presName="level3hierChild" presStyleCnt="0"/>
      <dgm:spPr/>
    </dgm:pt>
    <dgm:pt modelId="{15C92CD4-C825-5541-B37B-6CDFC6608051}" type="pres">
      <dgm:prSet presAssocID="{499936F5-7616-8F4E-9376-7FFFBE320100}" presName="conn2-1" presStyleLbl="parChTrans1D4" presStyleIdx="5" presStyleCnt="7"/>
      <dgm:spPr/>
    </dgm:pt>
    <dgm:pt modelId="{455E33C4-8AA1-4B4C-84D7-8B5D0E37B599}" type="pres">
      <dgm:prSet presAssocID="{499936F5-7616-8F4E-9376-7FFFBE320100}" presName="connTx" presStyleLbl="parChTrans1D4" presStyleIdx="5" presStyleCnt="7"/>
      <dgm:spPr/>
    </dgm:pt>
    <dgm:pt modelId="{4F5D71BD-6F30-2045-B672-D8B241132EAB}" type="pres">
      <dgm:prSet presAssocID="{27E5B06B-32E9-0244-8933-7914B3527801}" presName="root2" presStyleCnt="0"/>
      <dgm:spPr/>
    </dgm:pt>
    <dgm:pt modelId="{F7F754AB-43EC-BC4A-A340-43B289CA73E6}" type="pres">
      <dgm:prSet presAssocID="{27E5B06B-32E9-0244-8933-7914B3527801}" presName="LevelTwoTextNode" presStyleLbl="node4" presStyleIdx="5" presStyleCnt="7">
        <dgm:presLayoutVars>
          <dgm:chPref val="3"/>
        </dgm:presLayoutVars>
      </dgm:prSet>
      <dgm:spPr/>
    </dgm:pt>
    <dgm:pt modelId="{999991CB-4FD6-7E42-A4A4-29023982270D}" type="pres">
      <dgm:prSet presAssocID="{27E5B06B-32E9-0244-8933-7914B3527801}" presName="level3hierChild" presStyleCnt="0"/>
      <dgm:spPr/>
    </dgm:pt>
    <dgm:pt modelId="{3B224BD7-4FC8-9149-B93C-4D82A0A9E8CE}" type="pres">
      <dgm:prSet presAssocID="{E4E057F8-7228-5346-AB41-7DDF07152002}" presName="conn2-1" presStyleLbl="parChTrans1D4" presStyleIdx="6" presStyleCnt="7"/>
      <dgm:spPr/>
    </dgm:pt>
    <dgm:pt modelId="{CA3118A3-B821-1847-9FE5-1FC659005A2D}" type="pres">
      <dgm:prSet presAssocID="{E4E057F8-7228-5346-AB41-7DDF07152002}" presName="connTx" presStyleLbl="parChTrans1D4" presStyleIdx="6" presStyleCnt="7"/>
      <dgm:spPr/>
    </dgm:pt>
    <dgm:pt modelId="{514422E3-CFCC-174E-8909-AF026B4CE3E5}" type="pres">
      <dgm:prSet presAssocID="{3B7265B2-C572-C349-8B4B-3F432A416B1E}" presName="root2" presStyleCnt="0"/>
      <dgm:spPr/>
    </dgm:pt>
    <dgm:pt modelId="{17341FC1-FAD6-BD48-9F1A-AFE032A7CA7C}" type="pres">
      <dgm:prSet presAssocID="{3B7265B2-C572-C349-8B4B-3F432A416B1E}" presName="LevelTwoTextNode" presStyleLbl="node4" presStyleIdx="6" presStyleCnt="7">
        <dgm:presLayoutVars>
          <dgm:chPref val="3"/>
        </dgm:presLayoutVars>
      </dgm:prSet>
      <dgm:spPr/>
    </dgm:pt>
    <dgm:pt modelId="{CBC873EB-2DF2-4340-89CA-642696EDABF8}" type="pres">
      <dgm:prSet presAssocID="{3B7265B2-C572-C349-8B4B-3F432A416B1E}" presName="level3hierChild" presStyleCnt="0"/>
      <dgm:spPr/>
    </dgm:pt>
  </dgm:ptLst>
  <dgm:cxnLst>
    <dgm:cxn modelId="{71362E09-BA56-8F40-86E9-88B7302D0D54}" srcId="{25A9B5BD-B239-9B40-B8B9-30BB66D3D325}" destId="{5EE6207B-B900-CA44-8FB5-17C88F4EF350}" srcOrd="1" destOrd="0" parTransId="{DF3B08CB-48CC-2F49-9C2E-89F3BA3BF43C}" sibTransId="{AAB929AA-C468-4A45-9B7D-06312EE8B5A0}"/>
    <dgm:cxn modelId="{0374780E-D8E3-944B-9828-A26EBA2E1C81}" type="presOf" srcId="{885B1044-F3E8-364D-96AD-CEBB317DEA30}" destId="{EE1FB3E5-C38C-4540-BFDE-AB8A71D9C662}" srcOrd="1" destOrd="0" presId="urn:microsoft.com/office/officeart/2008/layout/HorizontalMultiLevelHierarchy"/>
    <dgm:cxn modelId="{53112B11-C511-D543-8707-A40B234E5E0C}" type="presOf" srcId="{541B92D3-4623-DC42-BDB8-08B4B3CA714F}" destId="{8C374B10-632F-1149-A150-1A079DCA99F1}" srcOrd="0" destOrd="0" presId="urn:microsoft.com/office/officeart/2008/layout/HorizontalMultiLevelHierarchy"/>
    <dgm:cxn modelId="{6383A912-FBC2-4E42-988B-21FD8CD0D23E}" type="presOf" srcId="{71060CE4-312F-3C4B-9D44-20436D9A8866}" destId="{6FDA166F-D097-C146-837E-D12683617BC4}" srcOrd="0" destOrd="0" presId="urn:microsoft.com/office/officeart/2008/layout/HorizontalMultiLevelHierarchy"/>
    <dgm:cxn modelId="{49719C17-CA96-EC4C-B70A-341B50B305D9}" srcId="{8FC6737B-F7E6-F840-9EA6-675C5464039A}" destId="{6A7F71BE-7EF8-4043-9898-CC9865D40247}" srcOrd="1" destOrd="0" parTransId="{71060CE4-312F-3C4B-9D44-20436D9A8866}" sibTransId="{9FA93711-3842-7B4E-B046-F72F2A84BC68}"/>
    <dgm:cxn modelId="{C1770D23-B4B5-9244-94D0-BA25C0042851}" type="presOf" srcId="{324BE090-B0C0-1146-A6FD-2FEC9A63F05B}" destId="{8A46F299-3FF4-9B4B-875C-2FF537BD4089}" srcOrd="0" destOrd="0" presId="urn:microsoft.com/office/officeart/2008/layout/HorizontalMultiLevelHierarchy"/>
    <dgm:cxn modelId="{DDEA712A-0719-3C4C-A443-00400558E9CB}" type="presOf" srcId="{64ED9836-FF9E-DE43-BF0E-3CBB14115B91}" destId="{A647B36A-9C0A-AB46-B559-4B70B4A22D69}" srcOrd="0" destOrd="0" presId="urn:microsoft.com/office/officeart/2008/layout/HorizontalMultiLevelHierarchy"/>
    <dgm:cxn modelId="{2E4C482D-2850-4C47-A25F-A05BD67A8AC6}" type="presOf" srcId="{FBC606F8-4215-4848-928A-D17F5B85D363}" destId="{1AC34B92-D3C9-904D-9DB8-1F8C4C6BD8D6}" srcOrd="0" destOrd="0" presId="urn:microsoft.com/office/officeart/2008/layout/HorizontalMultiLevelHierarchy"/>
    <dgm:cxn modelId="{CF843C31-0D8E-FE4B-979D-595EC8245660}" srcId="{E2CADA22-CD24-D24D-B364-ADC4AED9D96D}" destId="{27E5B06B-32E9-0244-8933-7914B3527801}" srcOrd="0" destOrd="0" parTransId="{499936F5-7616-8F4E-9376-7FFFBE320100}" sibTransId="{0FDE7F43-03D2-1045-983A-6F1CA2BB1F55}"/>
    <dgm:cxn modelId="{814BD532-214F-DF4B-A028-2872675157F6}" srcId="{FA2D10D4-6CC2-F545-9C26-63FCDB3F1A4A}" destId="{E7AE3C0E-59EC-8940-9ADA-AD99918E99B5}" srcOrd="0" destOrd="0" parTransId="{FBC606F8-4215-4848-928A-D17F5B85D363}" sibTransId="{4C059E39-13DB-324B-8A46-92744F593D65}"/>
    <dgm:cxn modelId="{477C6833-B831-A744-9F5F-63FF00AC9B36}" type="presOf" srcId="{71060CE4-312F-3C4B-9D44-20436D9A8866}" destId="{D0B7F34B-1E3D-C748-B82E-D2271EFDE12E}" srcOrd="1" destOrd="0" presId="urn:microsoft.com/office/officeart/2008/layout/HorizontalMultiLevelHierarchy"/>
    <dgm:cxn modelId="{36207435-0059-604A-A4E6-40F460787924}" type="presOf" srcId="{27E5B06B-32E9-0244-8933-7914B3527801}" destId="{F7F754AB-43EC-BC4A-A340-43B289CA73E6}" srcOrd="0" destOrd="0" presId="urn:microsoft.com/office/officeart/2008/layout/HorizontalMultiLevelHierarchy"/>
    <dgm:cxn modelId="{811FFA38-6D82-6148-878C-399969ACA89F}" type="presOf" srcId="{E4E057F8-7228-5346-AB41-7DDF07152002}" destId="{CA3118A3-B821-1847-9FE5-1FC659005A2D}" srcOrd="1" destOrd="0" presId="urn:microsoft.com/office/officeart/2008/layout/HorizontalMultiLevelHierarchy"/>
    <dgm:cxn modelId="{443C2C3A-39CC-B946-91BD-540224DED345}" srcId="{15D9C3E3-878B-424A-9521-A40D1CC4697B}" destId="{25A9B5BD-B239-9B40-B8B9-30BB66D3D325}" srcOrd="0" destOrd="0" parTransId="{324BE090-B0C0-1146-A6FD-2FEC9A63F05B}" sibTransId="{A1E845C9-3417-0A47-86A1-3FF9030E72FB}"/>
    <dgm:cxn modelId="{AAAA9E3E-CAF9-014C-B15A-B2F9994E9389}" type="presOf" srcId="{15D9C3E3-878B-424A-9521-A40D1CC4697B}" destId="{24DD8D07-D2C5-A944-B37D-EEF56EE24C98}" srcOrd="0" destOrd="0" presId="urn:microsoft.com/office/officeart/2008/layout/HorizontalMultiLevelHierarchy"/>
    <dgm:cxn modelId="{D8269B41-64DD-0840-8D56-83F20AEE986D}" type="presOf" srcId="{DF3B08CB-48CC-2F49-9C2E-89F3BA3BF43C}" destId="{29802E75-319A-8E47-A450-D5566001D705}" srcOrd="1" destOrd="0" presId="urn:microsoft.com/office/officeart/2008/layout/HorizontalMultiLevelHierarchy"/>
    <dgm:cxn modelId="{37392442-1AC5-9645-BAE5-FD728225C8A7}" srcId="{25A9B5BD-B239-9B40-B8B9-30BB66D3D325}" destId="{541B92D3-4623-DC42-BDB8-08B4B3CA714F}" srcOrd="0" destOrd="0" parTransId="{92531698-554E-CB4E-86DE-D0FCB2B9EC93}" sibTransId="{84312F9E-36D1-D14F-B39F-2989B38FB561}"/>
    <dgm:cxn modelId="{A7BEB64E-6696-2748-B9B8-F14BCC05DFC5}" type="presOf" srcId="{E7AE3C0E-59EC-8940-9ADA-AD99918E99B5}" destId="{D6BBA501-3920-C548-B43F-413D73BEFF70}" srcOrd="0" destOrd="0" presId="urn:microsoft.com/office/officeart/2008/layout/HorizontalMultiLevelHierarchy"/>
    <dgm:cxn modelId="{6550BD52-1A8E-5F4D-9CAE-D71700AD2D70}" type="presOf" srcId="{DF3B08CB-48CC-2F49-9C2E-89F3BA3BF43C}" destId="{A3C40E63-D5E4-0E46-B01A-2A141438DFCB}" srcOrd="0" destOrd="0" presId="urn:microsoft.com/office/officeart/2008/layout/HorizontalMultiLevelHierarchy"/>
    <dgm:cxn modelId="{21C34254-311C-E643-9CD4-14803D7F7363}" type="presOf" srcId="{7CF52849-C3D2-8741-8418-2472D968CC67}" destId="{8603471D-157A-6A4C-9DB4-C126E906B5CB}" srcOrd="0" destOrd="0" presId="urn:microsoft.com/office/officeart/2008/layout/HorizontalMultiLevelHierarchy"/>
    <dgm:cxn modelId="{FE95FF55-CFD1-1C4C-B511-B9F91C4281A9}" type="presOf" srcId="{3B7265B2-C572-C349-8B4B-3F432A416B1E}" destId="{17341FC1-FAD6-BD48-9F1A-AFE032A7CA7C}" srcOrd="0" destOrd="0" presId="urn:microsoft.com/office/officeart/2008/layout/HorizontalMultiLevelHierarchy"/>
    <dgm:cxn modelId="{61BAE05A-C17D-4C49-8326-FA0196A4310E}" srcId="{FA2D10D4-6CC2-F545-9C26-63FCDB3F1A4A}" destId="{E2CADA22-CD24-D24D-B364-ADC4AED9D96D}" srcOrd="2" destOrd="0" parTransId="{B00FCB6C-EE3A-944A-AD02-8E54A36FBC7C}" sibTransId="{EFF3A62D-11CB-384A-96EA-8516645D3293}"/>
    <dgm:cxn modelId="{9A247C61-B4AA-8A45-8456-DD3E0FA66C6B}" type="presOf" srcId="{B00FCB6C-EE3A-944A-AD02-8E54A36FBC7C}" destId="{96449C6B-3AE3-A045-8F7A-E29B4E1C2C9F}" srcOrd="1" destOrd="0" presId="urn:microsoft.com/office/officeart/2008/layout/HorizontalMultiLevelHierarchy"/>
    <dgm:cxn modelId="{2A9B8063-3DDA-6842-97F5-04A35802D413}" type="presOf" srcId="{E4E057F8-7228-5346-AB41-7DDF07152002}" destId="{3B224BD7-4FC8-9149-B93C-4D82A0A9E8CE}" srcOrd="0" destOrd="0" presId="urn:microsoft.com/office/officeart/2008/layout/HorizontalMultiLevelHierarchy"/>
    <dgm:cxn modelId="{26DE8D65-8715-0A4C-A89A-B83BEF66B389}" srcId="{8FC6737B-F7E6-F840-9EA6-675C5464039A}" destId="{64ED9836-FF9E-DE43-BF0E-3CBB14115B91}" srcOrd="0" destOrd="0" parTransId="{D54A9D4B-E457-BD4C-BD24-ADDB9FC188C7}" sibTransId="{16424A3F-CA5A-1843-89DE-A0A3CE5C526F}"/>
    <dgm:cxn modelId="{07BE5367-5200-7A49-B1A6-050B530803E1}" type="presOf" srcId="{E2CADA22-CD24-D24D-B364-ADC4AED9D96D}" destId="{92E70C95-4D43-9249-9200-1939B75A5DC1}" srcOrd="0" destOrd="0" presId="urn:microsoft.com/office/officeart/2008/layout/HorizontalMultiLevelHierarchy"/>
    <dgm:cxn modelId="{F1F9E06D-D2E4-4441-94A4-6728C18C5387}" type="presOf" srcId="{B00FCB6C-EE3A-944A-AD02-8E54A36FBC7C}" destId="{63EF8395-35CB-504F-A504-A1F4A2EFD89C}" srcOrd="0" destOrd="0" presId="urn:microsoft.com/office/officeart/2008/layout/HorizontalMultiLevelHierarchy"/>
    <dgm:cxn modelId="{0AD0B879-C26E-4A4E-8FF4-527B52AD9043}" type="presOf" srcId="{FA2D10D4-6CC2-F545-9C26-63FCDB3F1A4A}" destId="{6B2FC487-2CF9-2C43-BD61-3F6238445D00}" srcOrd="0" destOrd="0" presId="urn:microsoft.com/office/officeart/2008/layout/HorizontalMultiLevelHierarchy"/>
    <dgm:cxn modelId="{6C15A17B-7278-2848-B39F-F679BBEC3287}" type="presOf" srcId="{499936F5-7616-8F4E-9376-7FFFBE320100}" destId="{15C92CD4-C825-5541-B37B-6CDFC6608051}" srcOrd="0" destOrd="0" presId="urn:microsoft.com/office/officeart/2008/layout/HorizontalMultiLevelHierarchy"/>
    <dgm:cxn modelId="{9D78567E-C9F3-7D41-B3B3-B57F049743F2}" type="presOf" srcId="{FBC606F8-4215-4848-928A-D17F5B85D363}" destId="{FFAB6943-CEA6-A647-9960-1A795A1FBCD4}" srcOrd="1" destOrd="0" presId="urn:microsoft.com/office/officeart/2008/layout/HorizontalMultiLevelHierarchy"/>
    <dgm:cxn modelId="{17522B81-1210-B54B-AFA5-0C1615D1F500}" type="presOf" srcId="{5EE6207B-B900-CA44-8FB5-17C88F4EF350}" destId="{067CE5B6-BE6A-8244-AB49-1947C034B1D1}" srcOrd="0" destOrd="0" presId="urn:microsoft.com/office/officeart/2008/layout/HorizontalMultiLevelHierarchy"/>
    <dgm:cxn modelId="{BF51D682-3DDD-D74D-BD91-4404FA213A87}" type="presOf" srcId="{92531698-554E-CB4E-86DE-D0FCB2B9EC93}" destId="{ADECCF85-5864-0641-8B52-FF8E36243545}" srcOrd="0" destOrd="0" presId="urn:microsoft.com/office/officeart/2008/layout/HorizontalMultiLevelHierarchy"/>
    <dgm:cxn modelId="{6515F587-9F99-FB4B-A2BF-9514FAC86441}" type="presOf" srcId="{54D22B38-CDEC-AC4E-A1EA-308DEB68823A}" destId="{22CE03A6-5D4C-594E-8E36-1FF5DE9AE69D}" srcOrd="1" destOrd="0" presId="urn:microsoft.com/office/officeart/2008/layout/HorizontalMultiLevelHierarchy"/>
    <dgm:cxn modelId="{752C0289-5A1B-2B40-BD81-D094914C1AEA}" type="presOf" srcId="{D54A9D4B-E457-BD4C-BD24-ADDB9FC188C7}" destId="{FC3B7410-2536-1841-92BF-3028644661AA}" srcOrd="1" destOrd="0" presId="urn:microsoft.com/office/officeart/2008/layout/HorizontalMultiLevelHierarchy"/>
    <dgm:cxn modelId="{B5DD578D-7640-2C44-A111-0F622E69D717}" srcId="{E2CADA22-CD24-D24D-B364-ADC4AED9D96D}" destId="{3B7265B2-C572-C349-8B4B-3F432A416B1E}" srcOrd="1" destOrd="0" parTransId="{E4E057F8-7228-5346-AB41-7DDF07152002}" sibTransId="{0A72C443-77CC-F242-9B34-DD8FC7689218}"/>
    <dgm:cxn modelId="{76568B8E-6A3F-5041-BE05-027CCF2C434C}" type="presOf" srcId="{25A9B5BD-B239-9B40-B8B9-30BB66D3D325}" destId="{A304A876-10F3-2544-90E2-008131F56A8B}" srcOrd="0" destOrd="0" presId="urn:microsoft.com/office/officeart/2008/layout/HorizontalMultiLevelHierarchy"/>
    <dgm:cxn modelId="{64BD968E-75AB-8F4A-89B9-4DD7869A3FAE}" srcId="{8FC6737B-F7E6-F840-9EA6-675C5464039A}" destId="{15D9C3E3-878B-424A-9521-A40D1CC4697B}" srcOrd="2" destOrd="0" parTransId="{885B1044-F3E8-364D-96AD-CEBB317DEA30}" sibTransId="{C1C94F36-36AA-DF4F-8461-4728CAA583E5}"/>
    <dgm:cxn modelId="{3226218F-1FB4-D544-80E8-98592FEE4D83}" type="presOf" srcId="{6A7F71BE-7EF8-4043-9898-CC9865D40247}" destId="{D74F4496-C0D5-0945-8E96-E60C89DD9549}" srcOrd="0" destOrd="0" presId="urn:microsoft.com/office/officeart/2008/layout/HorizontalMultiLevelHierarchy"/>
    <dgm:cxn modelId="{132972A4-4AD1-D242-A544-DBCC4056D25A}" type="presOf" srcId="{885B1044-F3E8-364D-96AD-CEBB317DEA30}" destId="{35D4357E-3A60-0A48-A2FC-48F959FDEE88}" srcOrd="0" destOrd="0" presId="urn:microsoft.com/office/officeart/2008/layout/HorizontalMultiLevelHierarchy"/>
    <dgm:cxn modelId="{BFF859A9-3D94-EC45-81C3-AC7050702AFA}" type="presOf" srcId="{8FC6737B-F7E6-F840-9EA6-675C5464039A}" destId="{6745ADA0-8068-C64E-9CE6-AE0738B86DCF}" srcOrd="0" destOrd="0" presId="urn:microsoft.com/office/officeart/2008/layout/HorizontalMultiLevelHierarchy"/>
    <dgm:cxn modelId="{275AA2AE-0664-FA4B-9D6C-A97700589838}" type="presOf" srcId="{324BE090-B0C0-1146-A6FD-2FEC9A63F05B}" destId="{A3B65204-683F-F04D-A46F-1467AB03A61C}" srcOrd="1" destOrd="0" presId="urn:microsoft.com/office/officeart/2008/layout/HorizontalMultiLevelHierarchy"/>
    <dgm:cxn modelId="{9057FBAF-A02C-164C-9155-CE31EAF083B2}" srcId="{FA2D10D4-6CC2-F545-9C26-63FCDB3F1A4A}" destId="{7CF52849-C3D2-8741-8418-2472D968CC67}" srcOrd="1" destOrd="0" parTransId="{54D22B38-CDEC-AC4E-A1EA-308DEB68823A}" sibTransId="{4A964DE5-DA14-8D41-97F1-FBB8B3AF5E87}"/>
    <dgm:cxn modelId="{740853B4-A167-C74E-9A49-01EE3EF0CC8D}" type="presOf" srcId="{92531698-554E-CB4E-86DE-D0FCB2B9EC93}" destId="{8CF39858-3446-7A4F-B21D-9BA3E4A31C61}" srcOrd="1" destOrd="0" presId="urn:microsoft.com/office/officeart/2008/layout/HorizontalMultiLevelHierarchy"/>
    <dgm:cxn modelId="{4C4E02BD-0312-5B44-8155-D4128BFA23E9}" type="presOf" srcId="{35C3FCE0-C37B-6F4F-B451-73412B2668E7}" destId="{E5C00359-1B44-8849-BACD-135E0F6C4F1F}" srcOrd="0" destOrd="0" presId="urn:microsoft.com/office/officeart/2008/layout/HorizontalMultiLevelHierarchy"/>
    <dgm:cxn modelId="{1486D3CA-C541-AF42-A6EC-A1B293CB561E}" type="presOf" srcId="{01FE30E1-AE43-B24A-A231-2FDDC5F37F98}" destId="{2D0BB437-1CF7-7441-9A06-E856F7942C13}" srcOrd="1" destOrd="0" presId="urn:microsoft.com/office/officeart/2008/layout/HorizontalMultiLevelHierarchy"/>
    <dgm:cxn modelId="{98BBD1CE-D75B-D940-967D-2ACBE370D1C8}" type="presOf" srcId="{D54A9D4B-E457-BD4C-BD24-ADDB9FC188C7}" destId="{9B8F81C7-CEB1-CB44-81A8-D51209947F59}" srcOrd="0" destOrd="0" presId="urn:microsoft.com/office/officeart/2008/layout/HorizontalMultiLevelHierarchy"/>
    <dgm:cxn modelId="{882DCDD9-8D00-2C4B-9E7B-E1276F4AB507}" type="presOf" srcId="{499936F5-7616-8F4E-9376-7FFFBE320100}" destId="{455E33C4-8AA1-4B4C-84D7-8B5D0E37B599}" srcOrd="1" destOrd="0" presId="urn:microsoft.com/office/officeart/2008/layout/HorizontalMultiLevelHierarchy"/>
    <dgm:cxn modelId="{9DAEF7DA-76B4-CA48-9915-6D8028343590}" type="presOf" srcId="{01FE30E1-AE43-B24A-A231-2FDDC5F37F98}" destId="{6D2DFF71-8203-4741-AB28-F3C5E62900CB}" srcOrd="0" destOrd="0" presId="urn:microsoft.com/office/officeart/2008/layout/HorizontalMultiLevelHierarchy"/>
    <dgm:cxn modelId="{C042B5E6-4BE8-D94A-9854-97F082E4FCC9}" srcId="{15D9C3E3-878B-424A-9521-A40D1CC4697B}" destId="{FA2D10D4-6CC2-F545-9C26-63FCDB3F1A4A}" srcOrd="1" destOrd="0" parTransId="{01FE30E1-AE43-B24A-A231-2FDDC5F37F98}" sibTransId="{5A6E1A60-62E5-FD43-80B4-57F68269B5DE}"/>
    <dgm:cxn modelId="{0A0FD5E9-57D0-B345-A6F5-2659E068B333}" srcId="{35C3FCE0-C37B-6F4F-B451-73412B2668E7}" destId="{8FC6737B-F7E6-F840-9EA6-675C5464039A}" srcOrd="0" destOrd="0" parTransId="{61FC6FDC-A1DE-E64F-8520-5F833BF885DC}" sibTransId="{5DC6D738-9B20-BE40-AB3C-4C2B35870504}"/>
    <dgm:cxn modelId="{12B31AFF-2901-094A-8C9F-FBA3345546C5}" type="presOf" srcId="{54D22B38-CDEC-AC4E-A1EA-308DEB68823A}" destId="{437D0CE8-8D28-9542-B33F-7F0A666D7F84}" srcOrd="0" destOrd="0" presId="urn:microsoft.com/office/officeart/2008/layout/HorizontalMultiLevelHierarchy"/>
    <dgm:cxn modelId="{0CD98E29-9427-E14F-81C5-99222143D6DE}" type="presParOf" srcId="{E5C00359-1B44-8849-BACD-135E0F6C4F1F}" destId="{07FD435A-7380-614A-A8D0-7121E3961762}" srcOrd="0" destOrd="0" presId="urn:microsoft.com/office/officeart/2008/layout/HorizontalMultiLevelHierarchy"/>
    <dgm:cxn modelId="{FDA96148-3B8C-7E46-B8C9-AF734B399D8A}" type="presParOf" srcId="{07FD435A-7380-614A-A8D0-7121E3961762}" destId="{6745ADA0-8068-C64E-9CE6-AE0738B86DCF}" srcOrd="0" destOrd="0" presId="urn:microsoft.com/office/officeart/2008/layout/HorizontalMultiLevelHierarchy"/>
    <dgm:cxn modelId="{DD4D1C01-7F63-5C40-A62B-63B74589AB93}" type="presParOf" srcId="{07FD435A-7380-614A-A8D0-7121E3961762}" destId="{A4452510-57F4-CC42-A49E-81507E3FD8A7}" srcOrd="1" destOrd="0" presId="urn:microsoft.com/office/officeart/2008/layout/HorizontalMultiLevelHierarchy"/>
    <dgm:cxn modelId="{D0161507-C018-1D4C-950A-03F4B7F2BE0C}" type="presParOf" srcId="{A4452510-57F4-CC42-A49E-81507E3FD8A7}" destId="{9B8F81C7-CEB1-CB44-81A8-D51209947F59}" srcOrd="0" destOrd="0" presId="urn:microsoft.com/office/officeart/2008/layout/HorizontalMultiLevelHierarchy"/>
    <dgm:cxn modelId="{0D619C86-81E5-064D-A31F-B9297F8C3602}" type="presParOf" srcId="{9B8F81C7-CEB1-CB44-81A8-D51209947F59}" destId="{FC3B7410-2536-1841-92BF-3028644661AA}" srcOrd="0" destOrd="0" presId="urn:microsoft.com/office/officeart/2008/layout/HorizontalMultiLevelHierarchy"/>
    <dgm:cxn modelId="{BC108CEB-61AB-A24D-B3B1-F14395601A06}" type="presParOf" srcId="{A4452510-57F4-CC42-A49E-81507E3FD8A7}" destId="{E00BB21A-1E80-3148-A008-CA9CD308A06D}" srcOrd="1" destOrd="0" presId="urn:microsoft.com/office/officeart/2008/layout/HorizontalMultiLevelHierarchy"/>
    <dgm:cxn modelId="{049B5D56-B7A7-1846-90FE-658B53F72FEB}" type="presParOf" srcId="{E00BB21A-1E80-3148-A008-CA9CD308A06D}" destId="{A647B36A-9C0A-AB46-B559-4B70B4A22D69}" srcOrd="0" destOrd="0" presId="urn:microsoft.com/office/officeart/2008/layout/HorizontalMultiLevelHierarchy"/>
    <dgm:cxn modelId="{9B4D2559-CC3C-2840-9379-F368297A5704}" type="presParOf" srcId="{E00BB21A-1E80-3148-A008-CA9CD308A06D}" destId="{4183A4C7-6C63-BB4D-8E80-E332437F0C72}" srcOrd="1" destOrd="0" presId="urn:microsoft.com/office/officeart/2008/layout/HorizontalMultiLevelHierarchy"/>
    <dgm:cxn modelId="{F845EA93-C49E-BD4B-98CB-222986603C5D}" type="presParOf" srcId="{A4452510-57F4-CC42-A49E-81507E3FD8A7}" destId="{6FDA166F-D097-C146-837E-D12683617BC4}" srcOrd="2" destOrd="0" presId="urn:microsoft.com/office/officeart/2008/layout/HorizontalMultiLevelHierarchy"/>
    <dgm:cxn modelId="{4673C93A-12B4-B940-A98D-A209466FC230}" type="presParOf" srcId="{6FDA166F-D097-C146-837E-D12683617BC4}" destId="{D0B7F34B-1E3D-C748-B82E-D2271EFDE12E}" srcOrd="0" destOrd="0" presId="urn:microsoft.com/office/officeart/2008/layout/HorizontalMultiLevelHierarchy"/>
    <dgm:cxn modelId="{34189CC9-C0B8-4D44-AFC1-30A0D94791D1}" type="presParOf" srcId="{A4452510-57F4-CC42-A49E-81507E3FD8A7}" destId="{9B27596E-7F01-AC47-B91A-83357C030C12}" srcOrd="3" destOrd="0" presId="urn:microsoft.com/office/officeart/2008/layout/HorizontalMultiLevelHierarchy"/>
    <dgm:cxn modelId="{60D53413-B761-1347-A036-CF6A8B021FC5}" type="presParOf" srcId="{9B27596E-7F01-AC47-B91A-83357C030C12}" destId="{D74F4496-C0D5-0945-8E96-E60C89DD9549}" srcOrd="0" destOrd="0" presId="urn:microsoft.com/office/officeart/2008/layout/HorizontalMultiLevelHierarchy"/>
    <dgm:cxn modelId="{A7F78656-40F8-6245-B3FE-CCE5BB3BA00C}" type="presParOf" srcId="{9B27596E-7F01-AC47-B91A-83357C030C12}" destId="{453E34CB-377E-3140-97A9-F88D99343ACA}" srcOrd="1" destOrd="0" presId="urn:microsoft.com/office/officeart/2008/layout/HorizontalMultiLevelHierarchy"/>
    <dgm:cxn modelId="{92BFE975-F7E0-6341-A46C-1F2939830EF6}" type="presParOf" srcId="{A4452510-57F4-CC42-A49E-81507E3FD8A7}" destId="{35D4357E-3A60-0A48-A2FC-48F959FDEE88}" srcOrd="4" destOrd="0" presId="urn:microsoft.com/office/officeart/2008/layout/HorizontalMultiLevelHierarchy"/>
    <dgm:cxn modelId="{A3BF1426-1570-DA47-A7AA-D7F6C4D33597}" type="presParOf" srcId="{35D4357E-3A60-0A48-A2FC-48F959FDEE88}" destId="{EE1FB3E5-C38C-4540-BFDE-AB8A71D9C662}" srcOrd="0" destOrd="0" presId="urn:microsoft.com/office/officeart/2008/layout/HorizontalMultiLevelHierarchy"/>
    <dgm:cxn modelId="{AA7D40D0-05D1-A645-90F7-B48D9653579E}" type="presParOf" srcId="{A4452510-57F4-CC42-A49E-81507E3FD8A7}" destId="{ECD9FA83-F61A-EE41-94B3-6B8AADA4F801}" srcOrd="5" destOrd="0" presId="urn:microsoft.com/office/officeart/2008/layout/HorizontalMultiLevelHierarchy"/>
    <dgm:cxn modelId="{AA1D4E4F-FF6F-5147-9C1D-697273DAC8D4}" type="presParOf" srcId="{ECD9FA83-F61A-EE41-94B3-6B8AADA4F801}" destId="{24DD8D07-D2C5-A944-B37D-EEF56EE24C98}" srcOrd="0" destOrd="0" presId="urn:microsoft.com/office/officeart/2008/layout/HorizontalMultiLevelHierarchy"/>
    <dgm:cxn modelId="{524F50FD-B0CE-8C45-A6BD-C3E0ABBDD933}" type="presParOf" srcId="{ECD9FA83-F61A-EE41-94B3-6B8AADA4F801}" destId="{8662A87F-45D9-834B-AC1E-6F2D1D9C132D}" srcOrd="1" destOrd="0" presId="urn:microsoft.com/office/officeart/2008/layout/HorizontalMultiLevelHierarchy"/>
    <dgm:cxn modelId="{ABDFD23D-8D3E-074E-AD22-4B1B0F6430DD}" type="presParOf" srcId="{8662A87F-45D9-834B-AC1E-6F2D1D9C132D}" destId="{8A46F299-3FF4-9B4B-875C-2FF537BD4089}" srcOrd="0" destOrd="0" presId="urn:microsoft.com/office/officeart/2008/layout/HorizontalMultiLevelHierarchy"/>
    <dgm:cxn modelId="{EA849862-E830-874F-9772-FE18DF246B48}" type="presParOf" srcId="{8A46F299-3FF4-9B4B-875C-2FF537BD4089}" destId="{A3B65204-683F-F04D-A46F-1467AB03A61C}" srcOrd="0" destOrd="0" presId="urn:microsoft.com/office/officeart/2008/layout/HorizontalMultiLevelHierarchy"/>
    <dgm:cxn modelId="{6D7FF445-4465-3E4C-99C7-476FC154A5EE}" type="presParOf" srcId="{8662A87F-45D9-834B-AC1E-6F2D1D9C132D}" destId="{D0FCEC19-935A-3241-AF1F-7678640E3F02}" srcOrd="1" destOrd="0" presId="urn:microsoft.com/office/officeart/2008/layout/HorizontalMultiLevelHierarchy"/>
    <dgm:cxn modelId="{55C16036-4104-2146-BFD0-816953463ECC}" type="presParOf" srcId="{D0FCEC19-935A-3241-AF1F-7678640E3F02}" destId="{A304A876-10F3-2544-90E2-008131F56A8B}" srcOrd="0" destOrd="0" presId="urn:microsoft.com/office/officeart/2008/layout/HorizontalMultiLevelHierarchy"/>
    <dgm:cxn modelId="{4977BB6C-DAF1-AA44-9574-611A06D063CA}" type="presParOf" srcId="{D0FCEC19-935A-3241-AF1F-7678640E3F02}" destId="{DD14F431-6C18-A442-9181-07065DAAC917}" srcOrd="1" destOrd="0" presId="urn:microsoft.com/office/officeart/2008/layout/HorizontalMultiLevelHierarchy"/>
    <dgm:cxn modelId="{F862EC22-DC4C-B840-A751-AC7479C50F8F}" type="presParOf" srcId="{DD14F431-6C18-A442-9181-07065DAAC917}" destId="{ADECCF85-5864-0641-8B52-FF8E36243545}" srcOrd="0" destOrd="0" presId="urn:microsoft.com/office/officeart/2008/layout/HorizontalMultiLevelHierarchy"/>
    <dgm:cxn modelId="{ED1C0F7F-B8C5-D942-819E-039324A79AA2}" type="presParOf" srcId="{ADECCF85-5864-0641-8B52-FF8E36243545}" destId="{8CF39858-3446-7A4F-B21D-9BA3E4A31C61}" srcOrd="0" destOrd="0" presId="urn:microsoft.com/office/officeart/2008/layout/HorizontalMultiLevelHierarchy"/>
    <dgm:cxn modelId="{EC70FC1D-7A79-A443-B281-6A56344DA6CF}" type="presParOf" srcId="{DD14F431-6C18-A442-9181-07065DAAC917}" destId="{7D593512-E6EE-C340-975B-798985540698}" srcOrd="1" destOrd="0" presId="urn:microsoft.com/office/officeart/2008/layout/HorizontalMultiLevelHierarchy"/>
    <dgm:cxn modelId="{8D56F46D-257D-CA4E-BF04-F4BE819D346D}" type="presParOf" srcId="{7D593512-E6EE-C340-975B-798985540698}" destId="{8C374B10-632F-1149-A150-1A079DCA99F1}" srcOrd="0" destOrd="0" presId="urn:microsoft.com/office/officeart/2008/layout/HorizontalMultiLevelHierarchy"/>
    <dgm:cxn modelId="{6DB40C14-11A9-684D-B38D-7903C6C1AB6D}" type="presParOf" srcId="{7D593512-E6EE-C340-975B-798985540698}" destId="{30FFEC1E-3783-554B-A780-ED6FAD9DEF31}" srcOrd="1" destOrd="0" presId="urn:microsoft.com/office/officeart/2008/layout/HorizontalMultiLevelHierarchy"/>
    <dgm:cxn modelId="{8171104E-E980-2D4F-839F-EE35CCA7EB36}" type="presParOf" srcId="{DD14F431-6C18-A442-9181-07065DAAC917}" destId="{A3C40E63-D5E4-0E46-B01A-2A141438DFCB}" srcOrd="2" destOrd="0" presId="urn:microsoft.com/office/officeart/2008/layout/HorizontalMultiLevelHierarchy"/>
    <dgm:cxn modelId="{8B0AFA39-342A-0A44-AF4E-C2469FFA5557}" type="presParOf" srcId="{A3C40E63-D5E4-0E46-B01A-2A141438DFCB}" destId="{29802E75-319A-8E47-A450-D5566001D705}" srcOrd="0" destOrd="0" presId="urn:microsoft.com/office/officeart/2008/layout/HorizontalMultiLevelHierarchy"/>
    <dgm:cxn modelId="{2682DBFE-10EA-4744-8AE6-FD26DFE98EF2}" type="presParOf" srcId="{DD14F431-6C18-A442-9181-07065DAAC917}" destId="{ACA7453E-E0D1-8741-9B66-8C6437D7F308}" srcOrd="3" destOrd="0" presId="urn:microsoft.com/office/officeart/2008/layout/HorizontalMultiLevelHierarchy"/>
    <dgm:cxn modelId="{65CAD63B-575A-2648-854F-1FB26B85CFA9}" type="presParOf" srcId="{ACA7453E-E0D1-8741-9B66-8C6437D7F308}" destId="{067CE5B6-BE6A-8244-AB49-1947C034B1D1}" srcOrd="0" destOrd="0" presId="urn:microsoft.com/office/officeart/2008/layout/HorizontalMultiLevelHierarchy"/>
    <dgm:cxn modelId="{35B82DDD-D9BA-7F44-A6AD-163DC2249D7E}" type="presParOf" srcId="{ACA7453E-E0D1-8741-9B66-8C6437D7F308}" destId="{52B5DDF2-8A1F-9248-A778-DC3095395C74}" srcOrd="1" destOrd="0" presId="urn:microsoft.com/office/officeart/2008/layout/HorizontalMultiLevelHierarchy"/>
    <dgm:cxn modelId="{EC2E638D-52B2-8046-A552-4669BBE3DFCC}" type="presParOf" srcId="{8662A87F-45D9-834B-AC1E-6F2D1D9C132D}" destId="{6D2DFF71-8203-4741-AB28-F3C5E62900CB}" srcOrd="2" destOrd="0" presId="urn:microsoft.com/office/officeart/2008/layout/HorizontalMultiLevelHierarchy"/>
    <dgm:cxn modelId="{F12C2491-9355-E34D-B5FC-1ACDDCCCE0A7}" type="presParOf" srcId="{6D2DFF71-8203-4741-AB28-F3C5E62900CB}" destId="{2D0BB437-1CF7-7441-9A06-E856F7942C13}" srcOrd="0" destOrd="0" presId="urn:microsoft.com/office/officeart/2008/layout/HorizontalMultiLevelHierarchy"/>
    <dgm:cxn modelId="{7D7B1953-E006-3F4B-B57D-03286B067B51}" type="presParOf" srcId="{8662A87F-45D9-834B-AC1E-6F2D1D9C132D}" destId="{89D2C6FD-6E0D-C94B-BAF0-7EC011EB93C3}" srcOrd="3" destOrd="0" presId="urn:microsoft.com/office/officeart/2008/layout/HorizontalMultiLevelHierarchy"/>
    <dgm:cxn modelId="{899A485F-2D52-E94F-B21B-2E53AA036207}" type="presParOf" srcId="{89D2C6FD-6E0D-C94B-BAF0-7EC011EB93C3}" destId="{6B2FC487-2CF9-2C43-BD61-3F6238445D00}" srcOrd="0" destOrd="0" presId="urn:microsoft.com/office/officeart/2008/layout/HorizontalMultiLevelHierarchy"/>
    <dgm:cxn modelId="{8D353F26-6A3F-7949-964F-7134333153A2}" type="presParOf" srcId="{89D2C6FD-6E0D-C94B-BAF0-7EC011EB93C3}" destId="{63D3B051-F6A7-344D-AA3E-4BDC6137116F}" srcOrd="1" destOrd="0" presId="urn:microsoft.com/office/officeart/2008/layout/HorizontalMultiLevelHierarchy"/>
    <dgm:cxn modelId="{BDD6FA6F-BFBC-D446-8836-A09512F900EF}" type="presParOf" srcId="{63D3B051-F6A7-344D-AA3E-4BDC6137116F}" destId="{1AC34B92-D3C9-904D-9DB8-1F8C4C6BD8D6}" srcOrd="0" destOrd="0" presId="urn:microsoft.com/office/officeart/2008/layout/HorizontalMultiLevelHierarchy"/>
    <dgm:cxn modelId="{7D174039-4AC1-1A44-8B7A-CEE4BFBBF671}" type="presParOf" srcId="{1AC34B92-D3C9-904D-9DB8-1F8C4C6BD8D6}" destId="{FFAB6943-CEA6-A647-9960-1A795A1FBCD4}" srcOrd="0" destOrd="0" presId="urn:microsoft.com/office/officeart/2008/layout/HorizontalMultiLevelHierarchy"/>
    <dgm:cxn modelId="{94FA8FC3-493E-2547-A6A0-27AB9851B1BF}" type="presParOf" srcId="{63D3B051-F6A7-344D-AA3E-4BDC6137116F}" destId="{843F313A-2542-D848-850C-A2A0BF58FF2E}" srcOrd="1" destOrd="0" presId="urn:microsoft.com/office/officeart/2008/layout/HorizontalMultiLevelHierarchy"/>
    <dgm:cxn modelId="{723C8C28-EAE6-9D42-9B64-0BCA22C22363}" type="presParOf" srcId="{843F313A-2542-D848-850C-A2A0BF58FF2E}" destId="{D6BBA501-3920-C548-B43F-413D73BEFF70}" srcOrd="0" destOrd="0" presId="urn:microsoft.com/office/officeart/2008/layout/HorizontalMultiLevelHierarchy"/>
    <dgm:cxn modelId="{1F32DAF3-D8A4-B94E-A797-10268FA6AE80}" type="presParOf" srcId="{843F313A-2542-D848-850C-A2A0BF58FF2E}" destId="{E7C8E8CD-481C-D344-BEA4-41D7AAB1D608}" srcOrd="1" destOrd="0" presId="urn:microsoft.com/office/officeart/2008/layout/HorizontalMultiLevelHierarchy"/>
    <dgm:cxn modelId="{2D52D9CC-8E16-7645-9B9D-15721D0188EE}" type="presParOf" srcId="{63D3B051-F6A7-344D-AA3E-4BDC6137116F}" destId="{437D0CE8-8D28-9542-B33F-7F0A666D7F84}" srcOrd="2" destOrd="0" presId="urn:microsoft.com/office/officeart/2008/layout/HorizontalMultiLevelHierarchy"/>
    <dgm:cxn modelId="{9114FAD6-5823-CB43-8E41-472AF46099FE}" type="presParOf" srcId="{437D0CE8-8D28-9542-B33F-7F0A666D7F84}" destId="{22CE03A6-5D4C-594E-8E36-1FF5DE9AE69D}" srcOrd="0" destOrd="0" presId="urn:microsoft.com/office/officeart/2008/layout/HorizontalMultiLevelHierarchy"/>
    <dgm:cxn modelId="{B0C2CC20-1E84-AC42-80BF-6F3259C9568E}" type="presParOf" srcId="{63D3B051-F6A7-344D-AA3E-4BDC6137116F}" destId="{5F619D30-A8E2-A540-9633-B0662EEB1B4A}" srcOrd="3" destOrd="0" presId="urn:microsoft.com/office/officeart/2008/layout/HorizontalMultiLevelHierarchy"/>
    <dgm:cxn modelId="{7526E2DB-5F11-FD40-AE53-B0071F014F62}" type="presParOf" srcId="{5F619D30-A8E2-A540-9633-B0662EEB1B4A}" destId="{8603471D-157A-6A4C-9DB4-C126E906B5CB}" srcOrd="0" destOrd="0" presId="urn:microsoft.com/office/officeart/2008/layout/HorizontalMultiLevelHierarchy"/>
    <dgm:cxn modelId="{22494E6D-CF5F-3D42-9AF8-2EC37B8B6564}" type="presParOf" srcId="{5F619D30-A8E2-A540-9633-B0662EEB1B4A}" destId="{2F8BD946-FBC4-8B4F-B231-43CF2F41D381}" srcOrd="1" destOrd="0" presId="urn:microsoft.com/office/officeart/2008/layout/HorizontalMultiLevelHierarchy"/>
    <dgm:cxn modelId="{003855FB-A2BA-D24F-A1B3-A2E7B0EBFC1E}" type="presParOf" srcId="{63D3B051-F6A7-344D-AA3E-4BDC6137116F}" destId="{63EF8395-35CB-504F-A504-A1F4A2EFD89C}" srcOrd="4" destOrd="0" presId="urn:microsoft.com/office/officeart/2008/layout/HorizontalMultiLevelHierarchy"/>
    <dgm:cxn modelId="{1F633379-EEAB-FB42-B50C-A01924EA6847}" type="presParOf" srcId="{63EF8395-35CB-504F-A504-A1F4A2EFD89C}" destId="{96449C6B-3AE3-A045-8F7A-E29B4E1C2C9F}" srcOrd="0" destOrd="0" presId="urn:microsoft.com/office/officeart/2008/layout/HorizontalMultiLevelHierarchy"/>
    <dgm:cxn modelId="{6A3B9DA6-F379-194C-8871-7841DEB683C1}" type="presParOf" srcId="{63D3B051-F6A7-344D-AA3E-4BDC6137116F}" destId="{D1D1CE2B-BB78-1240-AC6E-29DD32BE3ACB}" srcOrd="5" destOrd="0" presId="urn:microsoft.com/office/officeart/2008/layout/HorizontalMultiLevelHierarchy"/>
    <dgm:cxn modelId="{E17E11BD-493A-F54F-990D-1D4E00C8C623}" type="presParOf" srcId="{D1D1CE2B-BB78-1240-AC6E-29DD32BE3ACB}" destId="{92E70C95-4D43-9249-9200-1939B75A5DC1}" srcOrd="0" destOrd="0" presId="urn:microsoft.com/office/officeart/2008/layout/HorizontalMultiLevelHierarchy"/>
    <dgm:cxn modelId="{FA5B84EA-2DFA-3041-972B-8FE176EF6B20}" type="presParOf" srcId="{D1D1CE2B-BB78-1240-AC6E-29DD32BE3ACB}" destId="{4D2F7C17-5758-AE4C-A18A-2F95DF1F42DF}" srcOrd="1" destOrd="0" presId="urn:microsoft.com/office/officeart/2008/layout/HorizontalMultiLevelHierarchy"/>
    <dgm:cxn modelId="{9E72B2F8-8740-824B-8A42-DDB2F773772D}" type="presParOf" srcId="{4D2F7C17-5758-AE4C-A18A-2F95DF1F42DF}" destId="{15C92CD4-C825-5541-B37B-6CDFC6608051}" srcOrd="0" destOrd="0" presId="urn:microsoft.com/office/officeart/2008/layout/HorizontalMultiLevelHierarchy"/>
    <dgm:cxn modelId="{CC483FFF-C646-1A44-9865-3AF821FFE8A2}" type="presParOf" srcId="{15C92CD4-C825-5541-B37B-6CDFC6608051}" destId="{455E33C4-8AA1-4B4C-84D7-8B5D0E37B599}" srcOrd="0" destOrd="0" presId="urn:microsoft.com/office/officeart/2008/layout/HorizontalMultiLevelHierarchy"/>
    <dgm:cxn modelId="{47DE22F5-CB81-6C47-A5A0-C01DA6C3AC26}" type="presParOf" srcId="{4D2F7C17-5758-AE4C-A18A-2F95DF1F42DF}" destId="{4F5D71BD-6F30-2045-B672-D8B241132EAB}" srcOrd="1" destOrd="0" presId="urn:microsoft.com/office/officeart/2008/layout/HorizontalMultiLevelHierarchy"/>
    <dgm:cxn modelId="{3DD51971-8DB8-3146-8B66-ACA99E75B782}" type="presParOf" srcId="{4F5D71BD-6F30-2045-B672-D8B241132EAB}" destId="{F7F754AB-43EC-BC4A-A340-43B289CA73E6}" srcOrd="0" destOrd="0" presId="urn:microsoft.com/office/officeart/2008/layout/HorizontalMultiLevelHierarchy"/>
    <dgm:cxn modelId="{FBC26ABC-EDB7-0847-B55F-008403CEAE8B}" type="presParOf" srcId="{4F5D71BD-6F30-2045-B672-D8B241132EAB}" destId="{999991CB-4FD6-7E42-A4A4-29023982270D}" srcOrd="1" destOrd="0" presId="urn:microsoft.com/office/officeart/2008/layout/HorizontalMultiLevelHierarchy"/>
    <dgm:cxn modelId="{3FE78E4D-A28B-2A45-A94C-4A25C3F36432}" type="presParOf" srcId="{4D2F7C17-5758-AE4C-A18A-2F95DF1F42DF}" destId="{3B224BD7-4FC8-9149-B93C-4D82A0A9E8CE}" srcOrd="2" destOrd="0" presId="urn:microsoft.com/office/officeart/2008/layout/HorizontalMultiLevelHierarchy"/>
    <dgm:cxn modelId="{5354F7C1-50F2-5343-88BA-DBEF88BFB1B5}" type="presParOf" srcId="{3B224BD7-4FC8-9149-B93C-4D82A0A9E8CE}" destId="{CA3118A3-B821-1847-9FE5-1FC659005A2D}" srcOrd="0" destOrd="0" presId="urn:microsoft.com/office/officeart/2008/layout/HorizontalMultiLevelHierarchy"/>
    <dgm:cxn modelId="{522E5451-63D5-1A46-B0CF-C6AE545DEFB4}" type="presParOf" srcId="{4D2F7C17-5758-AE4C-A18A-2F95DF1F42DF}" destId="{514422E3-CFCC-174E-8909-AF026B4CE3E5}" srcOrd="3" destOrd="0" presId="urn:microsoft.com/office/officeart/2008/layout/HorizontalMultiLevelHierarchy"/>
    <dgm:cxn modelId="{F2B38AE9-E1DC-6546-AB5D-6E135F0A4CB8}" type="presParOf" srcId="{514422E3-CFCC-174E-8909-AF026B4CE3E5}" destId="{17341FC1-FAD6-BD48-9F1A-AFE032A7CA7C}" srcOrd="0" destOrd="0" presId="urn:microsoft.com/office/officeart/2008/layout/HorizontalMultiLevelHierarchy"/>
    <dgm:cxn modelId="{EA5525EC-7ADF-DF4F-A550-F9BD96193BC3}" type="presParOf" srcId="{514422E3-CFCC-174E-8909-AF026B4CE3E5}" destId="{CBC873EB-2DF2-4340-89CA-642696EDABF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24BD7-4FC8-9149-B93C-4D82A0A9E8CE}">
      <dsp:nvSpPr>
        <dsp:cNvPr id="0" name=""/>
        <dsp:cNvSpPr/>
      </dsp:nvSpPr>
      <dsp:spPr>
        <a:xfrm>
          <a:off x="8383804" y="4030490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408894"/>
              </a:lnTo>
              <a:lnTo>
                <a:pt x="429175" y="4088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83572" y="4220117"/>
        <a:ext cx="29638" cy="29638"/>
      </dsp:txXfrm>
    </dsp:sp>
    <dsp:sp modelId="{15C92CD4-C825-5541-B37B-6CDFC6608051}">
      <dsp:nvSpPr>
        <dsp:cNvPr id="0" name=""/>
        <dsp:cNvSpPr/>
      </dsp:nvSpPr>
      <dsp:spPr>
        <a:xfrm>
          <a:off x="8383804" y="3621596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408894"/>
              </a:moveTo>
              <a:lnTo>
                <a:pt x="214587" y="408894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83572" y="3811223"/>
        <a:ext cx="29638" cy="29638"/>
      </dsp:txXfrm>
    </dsp:sp>
    <dsp:sp modelId="{63EF8395-35CB-504F-A504-A1F4A2EFD89C}">
      <dsp:nvSpPr>
        <dsp:cNvPr id="0" name=""/>
        <dsp:cNvSpPr/>
      </dsp:nvSpPr>
      <dsp:spPr>
        <a:xfrm>
          <a:off x="5808752" y="3212702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817788"/>
              </a:lnTo>
              <a:lnTo>
                <a:pt x="429175" y="81778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0251" y="3598507"/>
        <a:ext cx="46178" cy="46178"/>
      </dsp:txXfrm>
    </dsp:sp>
    <dsp:sp modelId="{437D0CE8-8D28-9542-B33F-7F0A666D7F84}">
      <dsp:nvSpPr>
        <dsp:cNvPr id="0" name=""/>
        <dsp:cNvSpPr/>
      </dsp:nvSpPr>
      <dsp:spPr>
        <a:xfrm>
          <a:off x="5808752" y="3166982"/>
          <a:ext cx="429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175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12610" y="3201972"/>
        <a:ext cx="21458" cy="21458"/>
      </dsp:txXfrm>
    </dsp:sp>
    <dsp:sp modelId="{1AC34B92-D3C9-904D-9DB8-1F8C4C6BD8D6}">
      <dsp:nvSpPr>
        <dsp:cNvPr id="0" name=""/>
        <dsp:cNvSpPr/>
      </dsp:nvSpPr>
      <dsp:spPr>
        <a:xfrm>
          <a:off x="5808752" y="2394913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817788"/>
              </a:moveTo>
              <a:lnTo>
                <a:pt x="214587" y="817788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0251" y="2780718"/>
        <a:ext cx="46178" cy="46178"/>
      </dsp:txXfrm>
    </dsp:sp>
    <dsp:sp modelId="{6D2DFF71-8203-4741-AB28-F3C5E62900CB}">
      <dsp:nvSpPr>
        <dsp:cNvPr id="0" name=""/>
        <dsp:cNvSpPr/>
      </dsp:nvSpPr>
      <dsp:spPr>
        <a:xfrm>
          <a:off x="3233701" y="2190466"/>
          <a:ext cx="429175" cy="1022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1022235"/>
              </a:lnTo>
              <a:lnTo>
                <a:pt x="429175" y="102223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3420572" y="2673867"/>
        <a:ext cx="55433" cy="55433"/>
      </dsp:txXfrm>
    </dsp:sp>
    <dsp:sp modelId="{A3C40E63-D5E4-0E46-B01A-2A141438DFCB}">
      <dsp:nvSpPr>
        <dsp:cNvPr id="0" name=""/>
        <dsp:cNvSpPr/>
      </dsp:nvSpPr>
      <dsp:spPr>
        <a:xfrm>
          <a:off x="5808752" y="1168231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408894"/>
              </a:lnTo>
              <a:lnTo>
                <a:pt x="429175" y="4088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8520" y="1357859"/>
        <a:ext cx="29638" cy="29638"/>
      </dsp:txXfrm>
    </dsp:sp>
    <dsp:sp modelId="{ADECCF85-5864-0641-8B52-FF8E36243545}">
      <dsp:nvSpPr>
        <dsp:cNvPr id="0" name=""/>
        <dsp:cNvSpPr/>
      </dsp:nvSpPr>
      <dsp:spPr>
        <a:xfrm>
          <a:off x="5808752" y="759337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408894"/>
              </a:moveTo>
              <a:lnTo>
                <a:pt x="214587" y="408894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8520" y="948965"/>
        <a:ext cx="29638" cy="29638"/>
      </dsp:txXfrm>
    </dsp:sp>
    <dsp:sp modelId="{8A46F299-3FF4-9B4B-875C-2FF537BD4089}">
      <dsp:nvSpPr>
        <dsp:cNvPr id="0" name=""/>
        <dsp:cNvSpPr/>
      </dsp:nvSpPr>
      <dsp:spPr>
        <a:xfrm>
          <a:off x="3233701" y="1168231"/>
          <a:ext cx="429175" cy="1022235"/>
        </a:xfrm>
        <a:custGeom>
          <a:avLst/>
          <a:gdLst/>
          <a:ahLst/>
          <a:cxnLst/>
          <a:rect l="0" t="0" r="0" b="0"/>
          <a:pathLst>
            <a:path>
              <a:moveTo>
                <a:pt x="0" y="1022235"/>
              </a:moveTo>
              <a:lnTo>
                <a:pt x="214587" y="1022235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3420572" y="1651632"/>
        <a:ext cx="55433" cy="55433"/>
      </dsp:txXfrm>
    </dsp:sp>
    <dsp:sp modelId="{35D4357E-3A60-0A48-A2FC-48F959FDEE88}">
      <dsp:nvSpPr>
        <dsp:cNvPr id="0" name=""/>
        <dsp:cNvSpPr/>
      </dsp:nvSpPr>
      <dsp:spPr>
        <a:xfrm>
          <a:off x="658650" y="1372678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817788"/>
              </a:lnTo>
              <a:lnTo>
                <a:pt x="429175" y="81778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0148" y="1758483"/>
        <a:ext cx="46178" cy="46178"/>
      </dsp:txXfrm>
    </dsp:sp>
    <dsp:sp modelId="{6FDA166F-D097-C146-837E-D12683617BC4}">
      <dsp:nvSpPr>
        <dsp:cNvPr id="0" name=""/>
        <dsp:cNvSpPr/>
      </dsp:nvSpPr>
      <dsp:spPr>
        <a:xfrm>
          <a:off x="658650" y="1326958"/>
          <a:ext cx="429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175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62508" y="1361949"/>
        <a:ext cx="21458" cy="21458"/>
      </dsp:txXfrm>
    </dsp:sp>
    <dsp:sp modelId="{9B8F81C7-CEB1-CB44-81A8-D51209947F59}">
      <dsp:nvSpPr>
        <dsp:cNvPr id="0" name=""/>
        <dsp:cNvSpPr/>
      </dsp:nvSpPr>
      <dsp:spPr>
        <a:xfrm>
          <a:off x="658650" y="554890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817788"/>
              </a:moveTo>
              <a:lnTo>
                <a:pt x="214587" y="817788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0148" y="940695"/>
        <a:ext cx="46178" cy="46178"/>
      </dsp:txXfrm>
    </dsp:sp>
    <dsp:sp modelId="{6745ADA0-8068-C64E-9CE6-AE0738B86DCF}">
      <dsp:nvSpPr>
        <dsp:cNvPr id="0" name=""/>
        <dsp:cNvSpPr/>
      </dsp:nvSpPr>
      <dsp:spPr>
        <a:xfrm rot="16200000">
          <a:off x="-746843" y="1045563"/>
          <a:ext cx="2156756" cy="654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存储介质</a:t>
          </a:r>
        </a:p>
      </dsp:txBody>
      <dsp:txXfrm>
        <a:off x="-746843" y="1045563"/>
        <a:ext cx="2156756" cy="654230"/>
      </dsp:txXfrm>
    </dsp:sp>
    <dsp:sp modelId="{A647B36A-9C0A-AB46-B559-4B70B4A22D69}">
      <dsp:nvSpPr>
        <dsp:cNvPr id="0" name=""/>
        <dsp:cNvSpPr/>
      </dsp:nvSpPr>
      <dsp:spPr>
        <a:xfrm>
          <a:off x="1087825" y="227775"/>
          <a:ext cx="2145876" cy="654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磁盘存储</a:t>
          </a:r>
        </a:p>
      </dsp:txBody>
      <dsp:txXfrm>
        <a:off x="1087825" y="227775"/>
        <a:ext cx="2145876" cy="654230"/>
      </dsp:txXfrm>
    </dsp:sp>
    <dsp:sp modelId="{D74F4496-C0D5-0945-8E96-E60C89DD9549}">
      <dsp:nvSpPr>
        <dsp:cNvPr id="0" name=""/>
        <dsp:cNvSpPr/>
      </dsp:nvSpPr>
      <dsp:spPr>
        <a:xfrm>
          <a:off x="1087825" y="1045563"/>
          <a:ext cx="2145876" cy="654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光学存储</a:t>
          </a:r>
        </a:p>
      </dsp:txBody>
      <dsp:txXfrm>
        <a:off x="1087825" y="1045563"/>
        <a:ext cx="2145876" cy="654230"/>
      </dsp:txXfrm>
    </dsp:sp>
    <dsp:sp modelId="{24DD8D07-D2C5-A944-B37D-EEF56EE24C98}">
      <dsp:nvSpPr>
        <dsp:cNvPr id="0" name=""/>
        <dsp:cNvSpPr/>
      </dsp:nvSpPr>
      <dsp:spPr>
        <a:xfrm>
          <a:off x="1087825" y="1863351"/>
          <a:ext cx="2145876" cy="654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半导体存储</a:t>
          </a:r>
        </a:p>
      </dsp:txBody>
      <dsp:txXfrm>
        <a:off x="1087825" y="1863351"/>
        <a:ext cx="2145876" cy="654230"/>
      </dsp:txXfrm>
    </dsp:sp>
    <dsp:sp modelId="{A304A876-10F3-2544-90E2-008131F56A8B}">
      <dsp:nvSpPr>
        <dsp:cNvPr id="0" name=""/>
        <dsp:cNvSpPr/>
      </dsp:nvSpPr>
      <dsp:spPr>
        <a:xfrm>
          <a:off x="3662876" y="841116"/>
          <a:ext cx="2145876" cy="6542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易失性存储器</a:t>
          </a:r>
          <a:endParaRPr lang="en-US" altLang="zh-CN" sz="1500" kern="1200" dirty="0">
            <a:latin typeface="Gill Sans MT" panose="020B0502020104020203" pitchFamily="34" charset="0"/>
            <a:ea typeface="+mj-ea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Volatile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3662876" y="841116"/>
        <a:ext cx="2145876" cy="654230"/>
      </dsp:txXfrm>
    </dsp:sp>
    <dsp:sp modelId="{8C374B10-632F-1149-A150-1A079DCA99F1}">
      <dsp:nvSpPr>
        <dsp:cNvPr id="0" name=""/>
        <dsp:cNvSpPr/>
      </dsp:nvSpPr>
      <dsp:spPr>
        <a:xfrm>
          <a:off x="6237927" y="432222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动态随机存储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DRAM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432222"/>
        <a:ext cx="2145876" cy="654230"/>
      </dsp:txXfrm>
    </dsp:sp>
    <dsp:sp modelId="{067CE5B6-BE6A-8244-AB49-1947C034B1D1}">
      <dsp:nvSpPr>
        <dsp:cNvPr id="0" name=""/>
        <dsp:cNvSpPr/>
      </dsp:nvSpPr>
      <dsp:spPr>
        <a:xfrm>
          <a:off x="6237927" y="1250010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静态随机存储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SRAM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1250010"/>
        <a:ext cx="2145876" cy="654230"/>
      </dsp:txXfrm>
    </dsp:sp>
    <dsp:sp modelId="{6B2FC487-2CF9-2C43-BD61-3F6238445D00}">
      <dsp:nvSpPr>
        <dsp:cNvPr id="0" name=""/>
        <dsp:cNvSpPr/>
      </dsp:nvSpPr>
      <dsp:spPr>
        <a:xfrm>
          <a:off x="3662876" y="2885586"/>
          <a:ext cx="2145876" cy="6542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非易失性存储器</a:t>
          </a:r>
          <a:endParaRPr lang="en-US" altLang="zh-CN" sz="1500" kern="1200" dirty="0">
            <a:latin typeface="Gill Sans MT" panose="020B0502020104020203" pitchFamily="34" charset="0"/>
            <a:ea typeface="+mj-ea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None-volatile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3662876" y="2885586"/>
        <a:ext cx="2145876" cy="654230"/>
      </dsp:txXfrm>
    </dsp:sp>
    <dsp:sp modelId="{D6BBA501-3920-C548-B43F-413D73BEFF70}">
      <dsp:nvSpPr>
        <dsp:cNvPr id="0" name=""/>
        <dsp:cNvSpPr/>
      </dsp:nvSpPr>
      <dsp:spPr>
        <a:xfrm>
          <a:off x="6237927" y="2067798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Mask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ROM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2067798"/>
        <a:ext cx="2145876" cy="654230"/>
      </dsp:txXfrm>
    </dsp:sp>
    <dsp:sp modelId="{8603471D-157A-6A4C-9DB4-C126E906B5CB}">
      <dsp:nvSpPr>
        <dsp:cNvPr id="0" name=""/>
        <dsp:cNvSpPr/>
      </dsp:nvSpPr>
      <dsp:spPr>
        <a:xfrm>
          <a:off x="6237927" y="2885586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PROM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（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EPROM/EEPROM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）</a:t>
          </a:r>
        </a:p>
      </dsp:txBody>
      <dsp:txXfrm>
        <a:off x="6237927" y="2885586"/>
        <a:ext cx="2145876" cy="654230"/>
      </dsp:txXfrm>
    </dsp:sp>
    <dsp:sp modelId="{92E70C95-4D43-9249-9200-1939B75A5DC1}">
      <dsp:nvSpPr>
        <dsp:cNvPr id="0" name=""/>
        <dsp:cNvSpPr/>
      </dsp:nvSpPr>
      <dsp:spPr>
        <a:xfrm>
          <a:off x="6237927" y="3703375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Flash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3703375"/>
        <a:ext cx="2145876" cy="654230"/>
      </dsp:txXfrm>
    </dsp:sp>
    <dsp:sp modelId="{F7F754AB-43EC-BC4A-A340-43B289CA73E6}">
      <dsp:nvSpPr>
        <dsp:cNvPr id="0" name=""/>
        <dsp:cNvSpPr/>
      </dsp:nvSpPr>
      <dsp:spPr>
        <a:xfrm>
          <a:off x="8812979" y="3294480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NAND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8812979" y="3294480"/>
        <a:ext cx="2145876" cy="654230"/>
      </dsp:txXfrm>
    </dsp:sp>
    <dsp:sp modelId="{17341FC1-FAD6-BD48-9F1A-AFE032A7CA7C}">
      <dsp:nvSpPr>
        <dsp:cNvPr id="0" name=""/>
        <dsp:cNvSpPr/>
      </dsp:nvSpPr>
      <dsp:spPr>
        <a:xfrm>
          <a:off x="8812979" y="4112269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NOR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8812979" y="4112269"/>
        <a:ext cx="2145876" cy="654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hu.com/a/476456430_121149658" TargetMode="External"/><Relationship Id="rId13" Type="http://schemas.openxmlformats.org/officeDocument/2006/relationships/hyperlink" Target="https://www.redhat.com/zh/topics/data-storage/network-attached-storage" TargetMode="External"/><Relationship Id="rId3" Type="http://schemas.openxmlformats.org/officeDocument/2006/relationships/hyperlink" Target="https://nn.wikipedia.org/wiki/Random_Access_Memory" TargetMode="External"/><Relationship Id="rId7" Type="http://schemas.openxmlformats.org/officeDocument/2006/relationships/hyperlink" Target="https://www.wpgdadatong.com/blog/detail/43099" TargetMode="External"/><Relationship Id="rId12" Type="http://schemas.openxmlformats.org/officeDocument/2006/relationships/hyperlink" Target="https://lvxixiao.gitbook.io/blog/os/store/hardware" TargetMode="External"/><Relationship Id="rId2" Type="http://schemas.openxmlformats.org/officeDocument/2006/relationships/hyperlink" Target="https://www.linkedin.com/pulse/dram-scaling-challenges-grow-aken-cheung" TargetMode="External"/><Relationship Id="rId16" Type="http://schemas.openxmlformats.org/officeDocument/2006/relationships/hyperlink" Target="https://blog.csdn.net/fgf00/article/details/5259265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cnblogs.com/FireLife-Cheng/p/17183491.html" TargetMode="External"/><Relationship Id="rId11" Type="http://schemas.openxmlformats.org/officeDocument/2006/relationships/hyperlink" Target="https://36kr.com/p/1933583910734464" TargetMode="External"/><Relationship Id="rId5" Type="http://schemas.openxmlformats.org/officeDocument/2006/relationships/hyperlink" Target="https://www.agrade.com.cn/IndustryNews/683.html" TargetMode="External"/><Relationship Id="rId15" Type="http://schemas.openxmlformats.org/officeDocument/2006/relationships/hyperlink" Target="https://help.aliyun.com/zh/ecs/user-guide/nvme-protocol" TargetMode="External"/><Relationship Id="rId10" Type="http://schemas.openxmlformats.org/officeDocument/2006/relationships/hyperlink" Target="https://blog.router-switch.com/2021/03/storage-architecture-nas-vs-san-vs-das/" TargetMode="External"/><Relationship Id="rId4" Type="http://schemas.openxmlformats.org/officeDocument/2006/relationships/hyperlink" Target="https://www.youtube.com/watch?v=OwtV0NrTLHA" TargetMode="External"/><Relationship Id="rId9" Type="http://schemas.openxmlformats.org/officeDocument/2006/relationships/hyperlink" Target="https://www.programmersought.com/article/66421832717/" TargetMode="External"/><Relationship Id="rId14" Type="http://schemas.openxmlformats.org/officeDocument/2006/relationships/hyperlink" Target="https://community.fs.com/cn/case-study/the-common-types-of-storage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566344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66344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7103634" cy="3440316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   数据存储</a:t>
            </a:r>
            <a:endParaRPr lang="en-US" altLang="zh-CN" sz="9600" dirty="0">
              <a:solidFill>
                <a:schemeClr val="tx2"/>
              </a:solidFill>
              <a:latin typeface="Gill Sans MT" panose="020B0502020104020203" pitchFamily="34" charset="0"/>
            </a:endParaRPr>
          </a:p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硬件 </a:t>
            </a:r>
            <a:r>
              <a:rPr lang="en-US" altLang="zh-CN" sz="9600" dirty="0">
                <a:solidFill>
                  <a:schemeClr val="tx2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 连接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E3E9B-3FEF-6048-AB3B-EF8321EB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DRAM</a:t>
            </a:r>
            <a:r>
              <a:rPr lang="zh-CN" altLang="en-US" dirty="0"/>
              <a:t> 动态随机存储器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E62AA7-B6F8-AA41-860B-AEB2E948F2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533" y="3510455"/>
            <a:ext cx="7313696" cy="2789131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7D47B-3B8C-664F-B1D6-9625E99C0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2541527"/>
          </a:xfrm>
        </p:spPr>
        <p:txBody>
          <a:bodyPr/>
          <a:lstStyle/>
          <a:p>
            <a:r>
              <a:rPr lang="zh-CN" altLang="en-US" b="1" dirty="0"/>
              <a:t>组成：</a:t>
            </a:r>
            <a:r>
              <a:rPr lang="zh-CN" altLang="en-US" dirty="0"/>
              <a:t>由许多重复的位元格（</a:t>
            </a:r>
            <a:r>
              <a:rPr lang="en-US" altLang="zh-CN" dirty="0"/>
              <a:t>Bit Cell</a:t>
            </a:r>
            <a:r>
              <a:rPr lang="zh-CN" altLang="en-US" dirty="0"/>
              <a:t>）组成，每一个基本单元由一个电容和一个晶体管构成：</a:t>
            </a:r>
            <a:endParaRPr lang="en-US" altLang="zh-CN" dirty="0"/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600" dirty="0"/>
              <a:t>电容中存储电荷量，用于表示“</a:t>
            </a:r>
            <a:r>
              <a:rPr lang="en-US" altLang="zh-CN" sz="1600" dirty="0"/>
              <a:t>0”</a:t>
            </a:r>
            <a:r>
              <a:rPr lang="zh-CN" altLang="en-US" sz="1600" dirty="0"/>
              <a:t>和“</a:t>
            </a:r>
            <a:r>
              <a:rPr lang="en-US" altLang="zh-CN" sz="1600" dirty="0"/>
              <a:t>1”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600" dirty="0"/>
              <a:t>晶体管用来控制电容的充放电</a:t>
            </a:r>
            <a:endParaRPr lang="en-US" altLang="zh-CN" sz="1600" dirty="0"/>
          </a:p>
          <a:p>
            <a:r>
              <a:rPr lang="zh-CN" altLang="en-US" b="1" dirty="0"/>
              <a:t>方式：</a:t>
            </a:r>
            <a:r>
              <a:rPr lang="zh-CN" altLang="en-US" dirty="0"/>
              <a:t>由于电容会存在漏电现象，为了避免丢失数据。必须在数据改变或断电前，周期性动态充电，保持电势。因此，</a:t>
            </a:r>
            <a:r>
              <a:rPr lang="en-US" altLang="zh-CN" dirty="0"/>
              <a:t>DRAM</a:t>
            </a:r>
            <a:r>
              <a:rPr lang="zh-CN" altLang="en-US" dirty="0"/>
              <a:t>被称为“动态”随机存储器。</a:t>
            </a:r>
          </a:p>
        </p:txBody>
      </p:sp>
    </p:spTree>
    <p:extLst>
      <p:ext uri="{BB962C8B-B14F-4D97-AF65-F5344CB8AC3E}">
        <p14:creationId xmlns:p14="http://schemas.microsoft.com/office/powerpoint/2010/main" val="3968525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E3E9B-3FEF-6048-AB3B-EF8321EB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DRAM</a:t>
            </a:r>
            <a:r>
              <a:rPr lang="zh-CN" altLang="en-US" dirty="0"/>
              <a:t> 动态随机存储器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7D47B-3B8C-664F-B1D6-9625E99C0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应用场景：</a:t>
            </a:r>
            <a:r>
              <a:rPr lang="en-US" altLang="zh-CN" dirty="0"/>
              <a:t>DRAM</a:t>
            </a:r>
            <a:r>
              <a:rPr lang="zh-CN" altLang="en-US" dirty="0"/>
              <a:t> 作为 </a:t>
            </a:r>
            <a:r>
              <a:rPr lang="en-US" altLang="zh-CN" dirty="0"/>
              <a:t>PC</a:t>
            </a:r>
            <a:r>
              <a:rPr lang="zh-CN" altLang="en-US" dirty="0"/>
              <a:t>、移动手机的内存主流方案。录入 </a:t>
            </a:r>
            <a:r>
              <a:rPr lang="en-US" altLang="zh-CN" dirty="0"/>
              <a:t>PC</a:t>
            </a:r>
            <a:r>
              <a:rPr lang="zh-CN" altLang="en-US" dirty="0"/>
              <a:t> 内存条（</a:t>
            </a:r>
            <a:r>
              <a:rPr lang="en-US" altLang="zh-CN" dirty="0"/>
              <a:t>DDR</a:t>
            </a:r>
            <a:r>
              <a:rPr lang="zh-CN" altLang="en-US" dirty="0"/>
              <a:t>）、早期显卡显存（</a:t>
            </a:r>
            <a:r>
              <a:rPr lang="en-US" altLang="zh-CN" dirty="0"/>
              <a:t>GDDR</a:t>
            </a:r>
            <a:r>
              <a:rPr lang="zh-CN" altLang="en-US" dirty="0"/>
              <a:t>）、手机运行内存（</a:t>
            </a:r>
            <a:r>
              <a:rPr lang="en-US" altLang="zh-CN" dirty="0"/>
              <a:t>LPDDR</a:t>
            </a:r>
            <a:r>
              <a:rPr lang="zh-CN" altLang="en-US" dirty="0"/>
              <a:t>），都是</a:t>
            </a:r>
            <a:r>
              <a:rPr lang="en-US" altLang="zh-CN" dirty="0"/>
              <a:t>DRAM</a:t>
            </a:r>
            <a:r>
              <a:rPr lang="zh-CN" altLang="en-US" dirty="0"/>
              <a:t> 一种具体协议实现。</a:t>
            </a:r>
            <a:endParaRPr lang="en-US" altLang="zh-CN" dirty="0"/>
          </a:p>
          <a:p>
            <a:pPr lvl="1"/>
            <a:r>
              <a:rPr lang="en-US" altLang="zh-CN" sz="1600" dirty="0"/>
              <a:t>DDR</a:t>
            </a:r>
            <a:r>
              <a:rPr lang="zh-CN" altLang="en-US" sz="1600" dirty="0"/>
              <a:t>（</a:t>
            </a:r>
            <a:r>
              <a:rPr lang="en-US" altLang="zh-CN" sz="1600" dirty="0"/>
              <a:t>DDR SDRAM</a:t>
            </a:r>
            <a:r>
              <a:rPr lang="zh-CN" altLang="en-US" sz="1600" dirty="0"/>
              <a:t> ），双倍速率同步动态随机存储器。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1D0A86-BD2B-6F4E-BB53-F2E27CB792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533" y="2968843"/>
            <a:ext cx="7313696" cy="35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0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E3E9B-3FEF-6048-AB3B-EF8321EB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  <a:r>
              <a:rPr lang="zh-CN" altLang="en-US" dirty="0"/>
              <a:t> 静态随机存储器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7D47B-3B8C-664F-B1D6-9625E99C0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  <a:r>
              <a:rPr lang="zh-CN" altLang="en-US" dirty="0"/>
              <a:t> 基本单元最少由 </a:t>
            </a:r>
            <a:r>
              <a:rPr lang="en-US" altLang="zh-CN" dirty="0"/>
              <a:t>6</a:t>
            </a:r>
            <a:r>
              <a:rPr lang="zh-CN" altLang="en-US" dirty="0"/>
              <a:t> 个晶体管组成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dirty="0"/>
              <a:t>4</a:t>
            </a:r>
            <a:r>
              <a:rPr lang="zh-CN" altLang="en-US" sz="1600" dirty="0"/>
              <a:t>个场效应管（</a:t>
            </a:r>
            <a:r>
              <a:rPr lang="en-US" altLang="zh-CN" sz="1600" dirty="0"/>
              <a:t>M1, M2, M3, M4</a:t>
            </a:r>
            <a:r>
              <a:rPr lang="zh-CN" altLang="en-US" sz="1600" dirty="0"/>
              <a:t>）构成两个交叉耦合的反相器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dirty="0"/>
              <a:t>2</a:t>
            </a:r>
            <a:r>
              <a:rPr lang="zh-CN" altLang="en-US" sz="1600" dirty="0"/>
              <a:t>个场效应管（</a:t>
            </a:r>
            <a:r>
              <a:rPr lang="en-US" altLang="zh-CN" sz="1600" dirty="0"/>
              <a:t>M5, M6</a:t>
            </a:r>
            <a:r>
              <a:rPr lang="zh-CN" altLang="en-US" sz="1600" dirty="0"/>
              <a:t>）用于读写的位线（</a:t>
            </a:r>
            <a:r>
              <a:rPr lang="en-US" altLang="zh-CN" sz="1600" dirty="0"/>
              <a:t>Bit Line</a:t>
            </a:r>
            <a:r>
              <a:rPr lang="zh-CN" altLang="en-US" sz="1600" dirty="0"/>
              <a:t>）控制开关，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场效应管构成一个锁存器（触发器），通电时锁住二进制数 </a:t>
            </a:r>
            <a:r>
              <a:rPr lang="en-US" altLang="zh-CN" sz="1600" dirty="0"/>
              <a:t>0</a:t>
            </a:r>
            <a:r>
              <a:rPr lang="zh-CN" altLang="en-US" sz="1600" dirty="0"/>
              <a:t> 和 </a:t>
            </a:r>
            <a:r>
              <a:rPr lang="en-US" altLang="zh-CN" sz="1600" dirty="0"/>
              <a:t>1</a:t>
            </a:r>
            <a:r>
              <a:rPr lang="zh-CN" altLang="en-US" sz="1600" dirty="0"/>
              <a:t>，因此被称为静态随机存储器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BD3A31-8355-2343-BDEF-4C774C436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070" y="3596114"/>
            <a:ext cx="3678622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7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E3E9B-3FEF-6048-AB3B-EF8321EB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  <a:r>
              <a:rPr lang="zh-CN" altLang="en-US" dirty="0"/>
              <a:t> 静态随机存储器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7D47B-3B8C-664F-B1D6-9625E99C0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  <a:r>
              <a:rPr lang="zh-CN" altLang="en-US" dirty="0"/>
              <a:t> 不需要定期刷新，响应速度快，但功耗大、集成度低、价格昂贵。</a:t>
            </a:r>
            <a:endParaRPr lang="en-US" altLang="zh-CN" dirty="0"/>
          </a:p>
          <a:p>
            <a:r>
              <a:rPr lang="zh-CN" altLang="en-US" b="1" dirty="0"/>
              <a:t>应用场景：</a:t>
            </a:r>
            <a:r>
              <a:rPr lang="zh-CN" altLang="en-US" dirty="0"/>
              <a:t>主要用于 </a:t>
            </a:r>
            <a:r>
              <a:rPr lang="en-US" altLang="zh-CN" dirty="0"/>
              <a:t>CPU/GPU</a:t>
            </a:r>
            <a:r>
              <a:rPr lang="zh-CN" altLang="en-US" dirty="0"/>
              <a:t> 片内的主缓存 </a:t>
            </a:r>
            <a:r>
              <a:rPr lang="en-US" altLang="zh-CN" dirty="0"/>
              <a:t>and/or</a:t>
            </a:r>
            <a:r>
              <a:rPr lang="zh-CN" altLang="en-US" dirty="0"/>
              <a:t> 辅助缓存。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B75258-E3D4-EF42-BC2D-75DC8ACD30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070" y="3175700"/>
            <a:ext cx="3678622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6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499854-109B-1C40-B48C-9EBC1DF8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High Bandwidth Memory</a:t>
            </a:r>
            <a:r>
              <a:rPr lang="zh-CN" altLang="en-US" dirty="0"/>
              <a:t>，高带宽存储器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E0754C-B48C-D94B-8DAA-E6C485A37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sz="1800" dirty="0">
                <a:latin typeface="DFPKingGothicGB-Regular"/>
              </a:rPr>
              <a:t>HBM</a:t>
            </a:r>
            <a:r>
              <a:rPr lang="zh-CN" altLang="en-US" sz="1800" dirty="0">
                <a:latin typeface="DFPKingGothicGB-Regular"/>
              </a:rPr>
              <a:t> 由 </a:t>
            </a:r>
            <a:r>
              <a:rPr lang="en-US" altLang="zh-CN" sz="1800" dirty="0">
                <a:latin typeface="DFPKingGothicGB-Regular"/>
              </a:rPr>
              <a:t>DRAM</a:t>
            </a:r>
            <a:r>
              <a:rPr lang="zh-CN" altLang="en-US" sz="1800" dirty="0">
                <a:latin typeface="DFPKingGothicGB-Regular"/>
              </a:rPr>
              <a:t> 颗粒进行堆叠的架构，硬件上</a:t>
            </a:r>
            <a:r>
              <a:rPr lang="zh-CN" altLang="en-US" sz="1800" dirty="0"/>
              <a:t>大幅提升了每个 </a:t>
            </a:r>
            <a:r>
              <a:rPr lang="en-US" altLang="zh-CN" sz="1800" dirty="0"/>
              <a:t>DRAM</a:t>
            </a:r>
            <a:r>
              <a:rPr lang="zh-CN" altLang="en-US" sz="1800" dirty="0"/>
              <a:t> 存储堆栈的容量和位宽，从而</a:t>
            </a:r>
            <a:r>
              <a:rPr lang="zh-CN" altLang="en-US" sz="1800" dirty="0">
                <a:latin typeface="DFPKingGothicGB-Regular"/>
              </a:rPr>
              <a:t>能提供超强的传输速度。具体</a:t>
            </a:r>
            <a:r>
              <a:rPr lang="zh-CN" altLang="en-US" sz="1800" dirty="0"/>
              <a:t>将多层 </a:t>
            </a:r>
            <a:r>
              <a:rPr lang="en-US" altLang="zh-CN" sz="1800" dirty="0"/>
              <a:t>DRAM</a:t>
            </a:r>
            <a:r>
              <a:rPr lang="zh-CN" altLang="en-US" sz="1800" dirty="0"/>
              <a:t> 芯片通过硅通孔（</a:t>
            </a:r>
            <a:r>
              <a:rPr lang="en-US" altLang="zh-CN" sz="1800" dirty="0"/>
              <a:t>TSV</a:t>
            </a:r>
            <a:r>
              <a:rPr lang="zh-CN" altLang="en-US" sz="1800" dirty="0"/>
              <a:t>）和微型凸点（</a:t>
            </a:r>
            <a:r>
              <a:rPr lang="en-US" altLang="zh-CN" sz="1800" dirty="0"/>
              <a:t>uBump</a:t>
            </a:r>
            <a:r>
              <a:rPr lang="zh-CN" altLang="en-US" sz="1800" dirty="0"/>
              <a:t>）连接在一起，形成一个存储堆栈（</a:t>
            </a:r>
            <a:r>
              <a:rPr lang="en-US" altLang="zh-CN" sz="1800" dirty="0"/>
              <a:t>stack</a:t>
            </a:r>
            <a:r>
              <a:rPr lang="zh-CN" altLang="en-US" sz="1800" dirty="0"/>
              <a:t>），多个堆栈与逻辑芯片（</a:t>
            </a:r>
            <a:r>
              <a:rPr lang="en-US" altLang="zh-CN" sz="1800" dirty="0"/>
              <a:t>GPU/CPU</a:t>
            </a:r>
            <a:r>
              <a:rPr lang="zh-CN" altLang="en-US" sz="1800" dirty="0"/>
              <a:t>）通过硅中介层（</a:t>
            </a:r>
            <a:r>
              <a:rPr lang="en-US" altLang="zh-CN" sz="1800" dirty="0"/>
              <a:t>interposer</a:t>
            </a:r>
            <a:r>
              <a:rPr lang="zh-CN" altLang="en-US" sz="1800" dirty="0"/>
              <a:t>）封装在一起的技术。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021C3B-1667-094A-A095-7FD06A80B0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71" y="3033811"/>
            <a:ext cx="8001000" cy="33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FD1F7-983A-DB4B-B3CF-77BA03C185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1.3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Flash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闪存</a:t>
            </a:r>
          </a:p>
        </p:txBody>
      </p:sp>
    </p:spTree>
    <p:extLst>
      <p:ext uri="{BB962C8B-B14F-4D97-AF65-F5344CB8AC3E}">
        <p14:creationId xmlns:p14="http://schemas.microsoft.com/office/powerpoint/2010/main" val="232065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C587B5-140C-D84E-99B2-1878F6C7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</a:t>
            </a:r>
            <a:r>
              <a:rPr lang="zh-CN" altLang="en-US" dirty="0"/>
              <a:t> 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BA6B8-284E-C648-A8C5-186655712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FLASH</a:t>
            </a:r>
            <a:r>
              <a:rPr lang="zh-CN" altLang="en-US" b="1" dirty="0"/>
              <a:t> 有 </a:t>
            </a:r>
            <a:r>
              <a:rPr lang="en-US" altLang="zh-CN" b="1" dirty="0"/>
              <a:t>NAND and</a:t>
            </a:r>
            <a:r>
              <a:rPr lang="zh-CN" altLang="en-US" b="1" dirty="0"/>
              <a:t> </a:t>
            </a:r>
            <a:r>
              <a:rPr lang="en-US" altLang="zh-CN" b="1" dirty="0"/>
              <a:t>Nor</a:t>
            </a:r>
            <a:r>
              <a:rPr lang="zh-CN" altLang="en-US" b="1" dirty="0"/>
              <a:t> 两大类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Nor Flash</a:t>
            </a:r>
            <a:r>
              <a:rPr lang="zh-CN" altLang="en-US" b="1" dirty="0">
                <a:solidFill>
                  <a:srgbClr val="C00000"/>
                </a:solidFill>
              </a:rPr>
              <a:t>：主要用来执行片上程序</a:t>
            </a:r>
          </a:p>
          <a:p>
            <a:pPr lvl="1"/>
            <a:r>
              <a:rPr lang="zh-CN" altLang="en-US" dirty="0"/>
              <a:t>优点：具有很好的读写性能和随机访问性能，先得到广泛的应用；</a:t>
            </a:r>
          </a:p>
          <a:p>
            <a:pPr lvl="1"/>
            <a:r>
              <a:rPr lang="zh-CN" altLang="en-US" dirty="0"/>
              <a:t>缺点：单片容量较小且写入速度较慢，决定了其应用范围较窄。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NAND Flash</a:t>
            </a:r>
            <a:r>
              <a:rPr lang="zh-CN" altLang="en-US" b="1" dirty="0">
                <a:solidFill>
                  <a:srgbClr val="C00000"/>
                </a:solidFill>
              </a:rPr>
              <a:t>：主要用在大容量存储场合</a:t>
            </a:r>
          </a:p>
          <a:p>
            <a:pPr lvl="1"/>
            <a:r>
              <a:rPr lang="zh-CN" altLang="en-US" dirty="0"/>
              <a:t>优点：优秀的读写性能、较大的存储容量和性价比，因此在大容量存储领域得到了广泛的应用；</a:t>
            </a:r>
          </a:p>
          <a:p>
            <a:pPr lvl="1"/>
            <a:r>
              <a:rPr lang="zh-CN" altLang="en-US" dirty="0"/>
              <a:t>缺点：不具备随机访问性能。</a:t>
            </a:r>
          </a:p>
        </p:txBody>
      </p:sp>
    </p:spTree>
    <p:extLst>
      <p:ext uri="{BB962C8B-B14F-4D97-AF65-F5344CB8AC3E}">
        <p14:creationId xmlns:p14="http://schemas.microsoft.com/office/powerpoint/2010/main" val="339727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0CACDF-47D6-3441-B949-1085E51E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r>
              <a:rPr lang="zh-CN" altLang="en-US" dirty="0"/>
              <a:t> 工作原理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CAE63F-5160-DF41-9D14-B0C79CF986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800" dirty="0"/>
              <a:t>NAND Flash</a:t>
            </a:r>
            <a:r>
              <a:rPr lang="zh-CN" altLang="en-US" sz="1800" dirty="0"/>
              <a:t> 最核心的是浮栅（</a:t>
            </a:r>
            <a:r>
              <a:rPr lang="en-US" altLang="zh-CN" sz="1800" dirty="0"/>
              <a:t>Floating Gate</a:t>
            </a:r>
            <a:r>
              <a:rPr lang="zh-CN" altLang="en-US" sz="1800" dirty="0"/>
              <a:t>）晶体管，数据在</a:t>
            </a:r>
            <a:r>
              <a:rPr lang="en-US" altLang="zh-CN" sz="1800" dirty="0"/>
              <a:t>Flash</a:t>
            </a:r>
            <a:r>
              <a:rPr lang="zh-CN" altLang="en-US" sz="1800" dirty="0"/>
              <a:t>内存单元中是以电荷</a:t>
            </a:r>
            <a:r>
              <a:rPr lang="en-US" altLang="zh-CN" sz="1800" dirty="0"/>
              <a:t>(electrical charge) </a:t>
            </a:r>
            <a:r>
              <a:rPr lang="zh-CN" altLang="en-US" sz="1800" dirty="0"/>
              <a:t>形式存储。存储电荷多少，取决于控制门（</a:t>
            </a:r>
            <a:r>
              <a:rPr lang="en-US" altLang="zh-CN" sz="1800" dirty="0"/>
              <a:t>Control gate</a:t>
            </a:r>
            <a:r>
              <a:rPr lang="zh-CN" altLang="en-US" sz="1800" dirty="0"/>
              <a:t>）被施加电压，其控制是向存储单元中冲入电荷还是使其释放电荷。而数据的表示，以所存储的电荷的电压是否超过一个特定的阈值</a:t>
            </a:r>
            <a:r>
              <a:rPr lang="en-US" altLang="zh-CN" sz="1800" dirty="0"/>
              <a:t>Vth </a:t>
            </a:r>
            <a:r>
              <a:rPr lang="zh-CN" altLang="en-US" sz="1800" dirty="0"/>
              <a:t>来表示。 </a:t>
            </a:r>
            <a:endParaRPr lang="en-US" altLang="zh-CN" sz="1800" dirty="0"/>
          </a:p>
          <a:p>
            <a:r>
              <a:rPr lang="zh-CN" altLang="en-US" sz="1800" dirty="0"/>
              <a:t>发展到 </a:t>
            </a:r>
            <a:r>
              <a:rPr lang="en-US" altLang="zh-CN" sz="1800" dirty="0"/>
              <a:t>CT</a:t>
            </a:r>
            <a:r>
              <a:rPr lang="zh-CN" altLang="en-US" sz="1800" dirty="0"/>
              <a:t>（</a:t>
            </a:r>
            <a:r>
              <a:rPr lang="en-US" altLang="zh-CN" sz="1800" dirty="0"/>
              <a:t>Charge Trap</a:t>
            </a:r>
            <a:r>
              <a:rPr lang="zh-CN" altLang="en-US" sz="1800" dirty="0"/>
              <a:t>）晶体管之后，电荷被存储在</a:t>
            </a:r>
            <a:r>
              <a:rPr lang="en-US" altLang="zh-CN" sz="1800" dirty="0"/>
              <a:t>CT</a:t>
            </a:r>
            <a:r>
              <a:rPr lang="zh-CN" altLang="en-US" sz="1800" dirty="0"/>
              <a:t>的绝缘材料上，电荷更不易移动，相比浮栅 </a:t>
            </a:r>
            <a:r>
              <a:rPr lang="en-US" altLang="zh-CN" sz="1800" dirty="0"/>
              <a:t>CT</a:t>
            </a:r>
            <a:r>
              <a:rPr lang="zh-CN" altLang="en-US" sz="1800" dirty="0"/>
              <a:t> 更是将 </a:t>
            </a:r>
            <a:r>
              <a:rPr lang="en-US" altLang="zh-CN" sz="1800" dirty="0"/>
              <a:t>NAND Flash</a:t>
            </a:r>
            <a:r>
              <a:rPr lang="zh-CN" altLang="en-US" sz="1800" dirty="0"/>
              <a:t> 非易失性发挥到极致。</a:t>
            </a:r>
            <a:endParaRPr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EB0FD4-19A4-B94A-B935-0B401A11EC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935" y="3633798"/>
            <a:ext cx="3761876" cy="3044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6F816E-CFE3-C243-A577-CE3CF43516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1" y="3738902"/>
            <a:ext cx="4322937" cy="27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2CB20CE-E74E-B04D-AF10-97A75778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3DA7D6-9E94-E443-8FBE-08F4E0FC02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atinLnBrk="0"/>
            <a:r>
              <a:rPr lang="en-US" altLang="zh-CN" sz="1800" dirty="0"/>
              <a:t>3D NAND Flash</a:t>
            </a:r>
            <a:r>
              <a:rPr lang="zh-CN" altLang="en-US" sz="1800" dirty="0"/>
              <a:t> 仍然采用与平面存储器相同</a:t>
            </a:r>
            <a:r>
              <a:rPr lang="en-US" altLang="zh-CN" sz="1800" dirty="0"/>
              <a:t>SLC</a:t>
            </a:r>
            <a:r>
              <a:rPr lang="zh-CN" altLang="en-US" sz="1800" dirty="0"/>
              <a:t>、</a:t>
            </a:r>
            <a:r>
              <a:rPr lang="en-US" altLang="zh-CN" sz="1800" dirty="0"/>
              <a:t>MLC</a:t>
            </a:r>
            <a:r>
              <a:rPr lang="zh-CN" altLang="en-US" sz="1800" dirty="0"/>
              <a:t>和</a:t>
            </a:r>
            <a:r>
              <a:rPr lang="en-US" altLang="zh-CN" sz="1800" dirty="0"/>
              <a:t>TLC</a:t>
            </a:r>
            <a:r>
              <a:rPr lang="zh-CN" altLang="en-US" sz="1800" dirty="0"/>
              <a:t>技术，以进一步提高可用的存储密度。</a:t>
            </a:r>
            <a:r>
              <a:rPr lang="en-US" altLang="zh-CN" sz="1800" dirty="0"/>
              <a:t> 3D</a:t>
            </a:r>
            <a:r>
              <a:rPr lang="zh-CN" altLang="en-US" sz="1800" dirty="0"/>
              <a:t> 堆叠主要优点是降低每字节成本，在芯片每单位面积上封装更多的 </a:t>
            </a:r>
            <a:r>
              <a:rPr lang="en-US" altLang="zh-CN" sz="1800" dirty="0"/>
              <a:t>bit</a:t>
            </a:r>
            <a:r>
              <a:rPr lang="zh-CN" altLang="en-US" sz="1800" dirty="0"/>
              <a:t>。缺点是更高存储密度带来了成本增加：制造过程的额外复杂性。</a:t>
            </a:r>
            <a:endParaRPr lang="en-US" altLang="zh-CN" sz="1800" dirty="0"/>
          </a:p>
          <a:p>
            <a:pPr latinLnBrk="0"/>
            <a:r>
              <a:rPr lang="zh-CN" altLang="en-US" sz="1800" dirty="0"/>
              <a:t>值得注意的是，有效利用 </a:t>
            </a:r>
            <a:r>
              <a:rPr lang="en-US" altLang="zh-CN" sz="1800" dirty="0"/>
              <a:t>3D NAND</a:t>
            </a:r>
            <a:r>
              <a:rPr lang="zh-CN" altLang="en-US" sz="1800" dirty="0"/>
              <a:t> </a:t>
            </a:r>
            <a:r>
              <a:rPr lang="en-US" altLang="zh-CN" sz="1800" dirty="0"/>
              <a:t>Flash</a:t>
            </a:r>
            <a:r>
              <a:rPr lang="zh-CN" altLang="en-US" sz="1800" dirty="0"/>
              <a:t> 很大程度上取决于闪存控制器。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DE40B4-8FEE-154D-AF3C-A18BB1958E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207" y="3691145"/>
            <a:ext cx="3224676" cy="23943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44BBDD-FA0B-724F-92CB-C292650EBD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659" y="3489702"/>
            <a:ext cx="7626653" cy="25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E1B213-A632-BE48-8391-6745469A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</a:t>
            </a:r>
            <a:r>
              <a:rPr lang="zh-CN" altLang="en-US" dirty="0"/>
              <a:t> 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475EE-0CCF-E045-AAD3-D693AAB618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r>
              <a:rPr lang="zh-CN" altLang="en-US" dirty="0"/>
              <a:t> 占绝对主导（如手机</a:t>
            </a:r>
            <a:r>
              <a:rPr lang="en-US" altLang="zh-CN" dirty="0"/>
              <a:t>128G</a:t>
            </a:r>
            <a:r>
              <a:rPr lang="zh-CN" altLang="en-US" dirty="0"/>
              <a:t>容量、</a:t>
            </a:r>
            <a:r>
              <a:rPr lang="en-US" altLang="zh-CN" dirty="0"/>
              <a:t>1T</a:t>
            </a:r>
            <a:r>
              <a:rPr lang="zh-CN" altLang="en-US" dirty="0"/>
              <a:t>固态硬盘），现在大部分 </a:t>
            </a:r>
            <a:r>
              <a:rPr lang="en-US" altLang="zh-CN" dirty="0"/>
              <a:t>SSD</a:t>
            </a:r>
            <a:r>
              <a:rPr lang="zh-CN" altLang="en-US" dirty="0"/>
              <a:t> 都用于存储不易丢失资料，所以 </a:t>
            </a:r>
            <a:r>
              <a:rPr lang="en-US" altLang="zh-CN" dirty="0"/>
              <a:t>SSD</a:t>
            </a:r>
            <a:r>
              <a:rPr lang="zh-CN" altLang="en-US" dirty="0"/>
              <a:t> 存储单元会选择 </a:t>
            </a:r>
            <a:r>
              <a:rPr lang="en-US" altLang="zh-CN" dirty="0"/>
              <a:t>NAND Flash</a:t>
            </a:r>
            <a:r>
              <a:rPr lang="zh-CN" altLang="en-US" dirty="0"/>
              <a:t> 芯片。</a:t>
            </a:r>
          </a:p>
          <a:p>
            <a:r>
              <a:rPr lang="en-US" altLang="zh-CN" dirty="0"/>
              <a:t>Nor</a:t>
            </a:r>
            <a:r>
              <a:rPr lang="zh-CN" altLang="en-US" dirty="0"/>
              <a:t> 容量不大，速度也不快，但是可以支持芯片内执行。</a:t>
            </a:r>
            <a:r>
              <a:rPr lang="en-US" altLang="zh-CN" dirty="0"/>
              <a:t>Nor</a:t>
            </a:r>
            <a:r>
              <a:rPr lang="zh-CN" altLang="en-US" dirty="0"/>
              <a:t> 上可以写入系统、程序和算法，而且这些程序在直接在 </a:t>
            </a:r>
            <a:r>
              <a:rPr lang="en-US" altLang="zh-CN" dirty="0"/>
              <a:t>Nor</a:t>
            </a:r>
            <a:r>
              <a:rPr lang="zh-CN" altLang="en-US" dirty="0"/>
              <a:t> 内部就能运行，不需要拷贝到 </a:t>
            </a:r>
            <a:r>
              <a:rPr lang="en-US" altLang="zh-CN" dirty="0"/>
              <a:t>RAM</a:t>
            </a:r>
            <a:r>
              <a:rPr lang="zh-CN" altLang="en-US" dirty="0"/>
              <a:t>（内存）再进行处理，因此省下 </a:t>
            </a:r>
            <a:r>
              <a:rPr lang="en-US" altLang="zh-CN" dirty="0"/>
              <a:t>RAM</a:t>
            </a:r>
            <a:r>
              <a:rPr lang="zh-CN" altLang="en-US" dirty="0"/>
              <a:t> 器件，所以 </a:t>
            </a:r>
            <a:r>
              <a:rPr lang="en-US" altLang="zh-CN" dirty="0"/>
              <a:t>Nor</a:t>
            </a:r>
            <a:r>
              <a:rPr lang="zh-CN" altLang="en-US" dirty="0"/>
              <a:t> 在嵌入式领域用途十分广泛，</a:t>
            </a:r>
            <a:r>
              <a:rPr lang="en-US" altLang="zh-CN" dirty="0"/>
              <a:t>Nor</a:t>
            </a:r>
            <a:r>
              <a:rPr lang="zh-CN" altLang="en-US" dirty="0"/>
              <a:t> 和其他处理器芯片（如 </a:t>
            </a:r>
            <a:r>
              <a:rPr lang="en-US" altLang="zh-CN" dirty="0"/>
              <a:t>MCU</a:t>
            </a:r>
            <a:r>
              <a:rPr lang="zh-CN" altLang="en-US" dirty="0"/>
              <a:t>）结合就能执行应用程序，且无需 </a:t>
            </a:r>
            <a:r>
              <a:rPr lang="en-US" altLang="zh-CN" dirty="0"/>
              <a:t>RAM</a:t>
            </a:r>
            <a:r>
              <a:rPr lang="zh-CN" altLang="en-US" dirty="0"/>
              <a:t>，因此在工控领域使用广泛（如 </a:t>
            </a:r>
            <a:r>
              <a:rPr lang="en-US" altLang="zh-CN" dirty="0"/>
              <a:t>TWS</a:t>
            </a:r>
            <a:r>
              <a:rPr lang="zh-CN" altLang="en-US" dirty="0"/>
              <a:t> 蓝牙耳机）。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97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2FC479-8E3C-6A4B-A329-B442F77B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HDD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3B9FF-29F7-1F4B-8522-BC352CB3E0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固态硬盘（</a:t>
            </a:r>
            <a:r>
              <a:rPr lang="en-US" altLang="zh-CN" dirty="0"/>
              <a:t>Solid State Disk</a:t>
            </a:r>
            <a:r>
              <a:rPr lang="zh-CN" altLang="en-US" dirty="0"/>
              <a:t>，</a:t>
            </a:r>
            <a:r>
              <a:rPr lang="en-US" altLang="zh-CN" dirty="0"/>
              <a:t>SSD</a:t>
            </a:r>
            <a:r>
              <a:rPr lang="zh-CN" altLang="en-US" dirty="0"/>
              <a:t>）是以</a:t>
            </a:r>
            <a:r>
              <a:rPr lang="en-US" altLang="zh-CN" dirty="0"/>
              <a:t>NAND</a:t>
            </a:r>
            <a:r>
              <a:rPr lang="zh-CN" altLang="en-US" dirty="0"/>
              <a:t>闪存介质为主的一种存储产品，现已广泛应用于笔记本电脑、台式电脑、移动终端、服务器和数据中心等场合，在很多应用场合可以直接替换机械硬盘。</a:t>
            </a:r>
          </a:p>
          <a:p>
            <a:r>
              <a:rPr lang="zh-CN" altLang="en-US" dirty="0"/>
              <a:t>固态硬盘没有机械硬盘（</a:t>
            </a:r>
            <a:r>
              <a:rPr lang="en-US" altLang="zh-CN" dirty="0"/>
              <a:t>Hard Disk Drive</a:t>
            </a:r>
            <a:r>
              <a:rPr lang="zh-CN" altLang="en-US" dirty="0"/>
              <a:t>，</a:t>
            </a:r>
            <a:r>
              <a:rPr lang="en-US" altLang="zh-CN" dirty="0"/>
              <a:t>HDD</a:t>
            </a:r>
            <a:r>
              <a:rPr lang="zh-CN" altLang="en-US" dirty="0"/>
              <a:t>）的马达</a:t>
            </a:r>
            <a:r>
              <a:rPr lang="en-US" altLang="zh-CN" dirty="0"/>
              <a:t>+</a:t>
            </a:r>
            <a:r>
              <a:rPr lang="zh-CN" altLang="en-US" dirty="0"/>
              <a:t>磁盘</a:t>
            </a:r>
            <a:r>
              <a:rPr lang="en-US" altLang="zh-CN" dirty="0"/>
              <a:t>+</a:t>
            </a:r>
            <a:r>
              <a:rPr lang="zh-CN" altLang="en-US" dirty="0"/>
              <a:t>磁头等结构，而是由纯电子电路设计，包括 </a:t>
            </a:r>
            <a:r>
              <a:rPr lang="en-US" altLang="zh-CN" dirty="0"/>
              <a:t>NAND</a:t>
            </a:r>
            <a:r>
              <a:rPr lang="zh-CN" altLang="en-US" dirty="0"/>
              <a:t> 闪存控制器和 </a:t>
            </a:r>
            <a:r>
              <a:rPr lang="en-US" altLang="zh-CN" dirty="0"/>
              <a:t>NAND</a:t>
            </a:r>
            <a:r>
              <a:rPr lang="zh-CN" altLang="en-US" dirty="0"/>
              <a:t> 闪存颗粒等，在传输等性能上比机械硬盘具有较大优势，例如读写速度远超机械硬盘的读写速度，没有机械硬盘的机械性延迟，还抗震防摔，功耗低，没有噪音。机械硬盘存在毫秒级的存取延迟，而固态硬盘的存储延迟为数百微秒，这差别的倍数还是很大的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25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77CC4-D99E-AF4B-88F0-ABCB5BFE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存储介质分类</a:t>
            </a:r>
            <a:endParaRPr kumimoji="1" lang="zh-CN" alt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32290901-0065-A040-BB23-B8FFAC02FF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47773021"/>
              </p:ext>
            </p:extLst>
          </p:nvPr>
        </p:nvGraphicFramePr>
        <p:xfrm>
          <a:off x="623888" y="1360488"/>
          <a:ext cx="10963275" cy="499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665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 dirty="0"/>
              <a:t> 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了解数据存储的硬件介质和对应的分类级别（</a:t>
            </a:r>
            <a:r>
              <a:rPr lang="en-US" altLang="zh-CN" dirty="0"/>
              <a:t>RAM</a:t>
            </a:r>
            <a:r>
              <a:rPr lang="zh-CN" altLang="en-US" dirty="0"/>
              <a:t>、</a:t>
            </a:r>
            <a:r>
              <a:rPr lang="en-US" altLang="zh-CN" dirty="0"/>
              <a:t>FLASH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了解数据存储的集群主要提供的连接方式（</a:t>
            </a:r>
            <a:r>
              <a:rPr lang="en-US" altLang="zh-CN" dirty="0"/>
              <a:t>DAS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、</a:t>
            </a:r>
            <a:r>
              <a:rPr lang="en-US" altLang="zh-CN" dirty="0"/>
              <a:t>SAN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C39635-C8B8-AF41-A130-0C397641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3C1041-7E91-BD48-9CB2-7F908E04C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https://www.linkedin.com/pulse/dram-scaling-challenges-grow-aken-cheung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https://nn.wikipedia.org/wiki/Random_Access_Memory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https://www.youtube.com/watch?v=OwtV0NrTLHA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https://www.agrade.com.cn/IndustryNews/683.html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https://www.cnblogs.com/FireLife-Cheng/p/17183491.html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https://www.wpgdadatong.com/blog/detail/43099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https://www.sohu.com/a/476456430_121149658</a:t>
            </a:r>
            <a:endParaRPr lang="en-US" altLang="zh-CN" dirty="0"/>
          </a:p>
          <a:p>
            <a:r>
              <a:rPr lang="en-US" altLang="zh-CN" dirty="0">
                <a:hlinkClick r:id="rId9"/>
              </a:rPr>
              <a:t>https://www.programmersought.com/article/66421832717/</a:t>
            </a:r>
            <a:endParaRPr lang="en-US" altLang="zh-CN" dirty="0"/>
          </a:p>
          <a:p>
            <a:r>
              <a:rPr lang="en-US" altLang="zh-CN" dirty="0">
                <a:hlinkClick r:id="rId10"/>
              </a:rPr>
              <a:t>https://blog.router-switch.com/2021/03/storage-architecture-nas-vs-san-vs-das/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https://www.linkedin.com/pulse/dram-scaling-challenges-grow-aken-cheung</a:t>
            </a:r>
            <a:endParaRPr lang="en-US" altLang="zh-CN" dirty="0"/>
          </a:p>
          <a:p>
            <a:r>
              <a:rPr lang="en-US" altLang="zh-CN" dirty="0">
                <a:hlinkClick r:id="rId11"/>
              </a:rPr>
              <a:t>https://36kr.com/p/1933583910734464</a:t>
            </a:r>
            <a:endParaRPr lang="en-US" altLang="zh-CN" dirty="0"/>
          </a:p>
          <a:p>
            <a:r>
              <a:rPr lang="en-US" altLang="zh-CN" dirty="0">
                <a:hlinkClick r:id="rId12"/>
              </a:rPr>
              <a:t>https://lvxixiao.gitbook.io/blog/os/store/hardware</a:t>
            </a:r>
            <a:endParaRPr lang="en-US" altLang="zh-CN" dirty="0"/>
          </a:p>
          <a:p>
            <a:r>
              <a:rPr lang="en-US" altLang="zh-CN" dirty="0">
                <a:hlinkClick r:id="rId13"/>
              </a:rPr>
              <a:t>https://www.redhat.com/zh/topics/data-storage/network-attached-storage</a:t>
            </a:r>
            <a:endParaRPr lang="en-US" altLang="zh-CN" dirty="0"/>
          </a:p>
          <a:p>
            <a:r>
              <a:rPr lang="en-US" altLang="zh-CN" dirty="0">
                <a:hlinkClick r:id="rId14"/>
              </a:rPr>
              <a:t>https://community.fs.com/cn/case-study/the-common-types-of-storage.html</a:t>
            </a:r>
            <a:endParaRPr lang="en-US" altLang="zh-CN" dirty="0"/>
          </a:p>
          <a:p>
            <a:r>
              <a:rPr lang="en-US" altLang="zh-CN" dirty="0">
                <a:hlinkClick r:id="rId15"/>
              </a:rPr>
              <a:t>https://help.aliyun.com/zh/ecs/user-guide/nvme-protocol</a:t>
            </a:r>
            <a:endParaRPr lang="en-US" altLang="zh-CN" dirty="0"/>
          </a:p>
          <a:p>
            <a:r>
              <a:rPr lang="en-US" altLang="zh-CN" dirty="0">
                <a:hlinkClick r:id="rId16"/>
              </a:rPr>
              <a:t>https://blog.csdn.net/fgf00/article/details/52592651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417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增长的存储主要靠数据中心和存储服务器拉动</a:t>
            </a:r>
          </a:p>
        </p:txBody>
      </p:sp>
      <p:sp>
        <p:nvSpPr>
          <p:cNvPr id="45" name="内容占位符 3">
            <a:extLst>
              <a:ext uri="{FF2B5EF4-FFF2-40B4-BE49-F238E27FC236}">
                <a16:creationId xmlns:a16="http://schemas.microsoft.com/office/drawing/2014/main" id="{F29765E8-3EC8-254B-BE1C-F356DE1B8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4047" y="2615722"/>
            <a:ext cx="2211109" cy="2249786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存储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技术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架构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B4CD171-96A4-F34F-8E16-81F824937026}"/>
              </a:ext>
            </a:extLst>
          </p:cNvPr>
          <p:cNvSpPr/>
          <p:nvPr/>
        </p:nvSpPr>
        <p:spPr>
          <a:xfrm>
            <a:off x="3705521" y="5485591"/>
            <a:ext cx="7132999" cy="701012"/>
          </a:xfrm>
          <a:prstGeom prst="roundRect">
            <a:avLst>
              <a:gd name="adj" fmla="val 90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硬件介质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30A3BA8-B4EE-4A43-94DF-4A346CF94A43}"/>
              </a:ext>
            </a:extLst>
          </p:cNvPr>
          <p:cNvSpPr/>
          <p:nvPr/>
        </p:nvSpPr>
        <p:spPr>
          <a:xfrm>
            <a:off x="7951768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机械硬盘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07FC407-B4F9-5D4E-AF7A-E21C7AABCE15}"/>
              </a:ext>
            </a:extLst>
          </p:cNvPr>
          <p:cNvSpPr/>
          <p:nvPr/>
        </p:nvSpPr>
        <p:spPr>
          <a:xfrm>
            <a:off x="9417218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固态硬盘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CAB2FB-6AED-874E-9CCF-4EAEBD9FD5CC}"/>
              </a:ext>
            </a:extLst>
          </p:cNvPr>
          <p:cNvSpPr/>
          <p:nvPr/>
        </p:nvSpPr>
        <p:spPr>
          <a:xfrm>
            <a:off x="6486319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光盘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18A6A10-CE1E-2D4E-A6A9-9447441FB1AE}"/>
              </a:ext>
            </a:extLst>
          </p:cNvPr>
          <p:cNvSpPr/>
          <p:nvPr/>
        </p:nvSpPr>
        <p:spPr>
          <a:xfrm>
            <a:off x="5020870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磁带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E80786B-7EB0-5442-8FBD-9258229A0147}"/>
              </a:ext>
            </a:extLst>
          </p:cNvPr>
          <p:cNvSpPr/>
          <p:nvPr/>
        </p:nvSpPr>
        <p:spPr>
          <a:xfrm>
            <a:off x="3705521" y="4710912"/>
            <a:ext cx="7132999" cy="665502"/>
          </a:xfrm>
          <a:prstGeom prst="roundRect">
            <a:avLst>
              <a:gd name="adj" fmla="val 90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存储架构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347C091-4FD7-D14F-AE01-BBDB195F2246}"/>
              </a:ext>
            </a:extLst>
          </p:cNvPr>
          <p:cNvSpPr/>
          <p:nvPr/>
        </p:nvSpPr>
        <p:spPr>
          <a:xfrm>
            <a:off x="7951768" y="4839480"/>
            <a:ext cx="2520177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分布式存储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D0E5840-E035-FD4A-865E-ABD1EF2F06E5}"/>
              </a:ext>
            </a:extLst>
          </p:cNvPr>
          <p:cNvSpPr/>
          <p:nvPr/>
        </p:nvSpPr>
        <p:spPr>
          <a:xfrm>
            <a:off x="5020869" y="4839480"/>
            <a:ext cx="2520075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集中式存储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8CA29F0B-5BAD-2943-A465-8EE4CC6450AE}"/>
              </a:ext>
            </a:extLst>
          </p:cNvPr>
          <p:cNvSpPr/>
          <p:nvPr/>
        </p:nvSpPr>
        <p:spPr>
          <a:xfrm>
            <a:off x="3705521" y="3932346"/>
            <a:ext cx="7132999" cy="665502"/>
          </a:xfrm>
          <a:prstGeom prst="roundRect">
            <a:avLst>
              <a:gd name="adj" fmla="val 90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连接方式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7FA814EC-8797-1745-B09C-D1957BA37DDF}"/>
              </a:ext>
            </a:extLst>
          </p:cNvPr>
          <p:cNvSpPr/>
          <p:nvPr/>
        </p:nvSpPr>
        <p:spPr>
          <a:xfrm>
            <a:off x="9212078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DAS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64B2B6D0-ED3E-6947-8E25-A30CCD854D1B}"/>
              </a:ext>
            </a:extLst>
          </p:cNvPr>
          <p:cNvSpPr/>
          <p:nvPr/>
        </p:nvSpPr>
        <p:spPr>
          <a:xfrm>
            <a:off x="7132380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NAS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A2961F9A-049C-8B47-ACD4-AC925AE24CC7}"/>
              </a:ext>
            </a:extLst>
          </p:cNvPr>
          <p:cNvSpPr/>
          <p:nvPr/>
        </p:nvSpPr>
        <p:spPr>
          <a:xfrm>
            <a:off x="5052681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SAN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B54AC20-CDA2-F340-A65D-46C5EFD1F7D8}"/>
              </a:ext>
            </a:extLst>
          </p:cNvPr>
          <p:cNvSpPr/>
          <p:nvPr/>
        </p:nvSpPr>
        <p:spPr>
          <a:xfrm>
            <a:off x="3705521" y="2123363"/>
            <a:ext cx="7133000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大模型训练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DFF582C-9F56-9D41-B304-E05F24A58629}"/>
              </a:ext>
            </a:extLst>
          </p:cNvPr>
          <p:cNvSpPr/>
          <p:nvPr/>
        </p:nvSpPr>
        <p:spPr>
          <a:xfrm>
            <a:off x="8919655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训练数据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8BD7256-6DC8-6F40-8A1F-77A806C01CF8}"/>
              </a:ext>
            </a:extLst>
          </p:cNvPr>
          <p:cNvSpPr/>
          <p:nvPr/>
        </p:nvSpPr>
        <p:spPr>
          <a:xfrm>
            <a:off x="6986167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1D1D1A"/>
                </a:solidFill>
              </a:rPr>
              <a:t>CheckPoint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40CE789E-D81F-744A-89BF-5648E14B7701}"/>
              </a:ext>
            </a:extLst>
          </p:cNvPr>
          <p:cNvSpPr/>
          <p:nvPr/>
        </p:nvSpPr>
        <p:spPr>
          <a:xfrm>
            <a:off x="5052680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多级存储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859642C6-87DA-2C43-8336-35FF56EBD779}"/>
              </a:ext>
            </a:extLst>
          </p:cNvPr>
          <p:cNvSpPr/>
          <p:nvPr/>
        </p:nvSpPr>
        <p:spPr>
          <a:xfrm>
            <a:off x="3705521" y="1345325"/>
            <a:ext cx="7133000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</a:t>
            </a:r>
            <a:r>
              <a:rPr kumimoji="1" lang="en-US" altLang="zh-CN" sz="16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应用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110AD13A-D7B2-3841-9EEE-349C167B675C}"/>
              </a:ext>
            </a:extLst>
          </p:cNvPr>
          <p:cNvSpPr/>
          <p:nvPr/>
        </p:nvSpPr>
        <p:spPr>
          <a:xfrm>
            <a:off x="8919655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AI</a:t>
            </a:r>
            <a:r>
              <a:rPr kumimoji="1" lang="zh-CN" altLang="en-US" sz="1200" dirty="0">
                <a:solidFill>
                  <a:srgbClr val="1D1D1A"/>
                </a:solidFill>
              </a:rPr>
              <a:t> </a:t>
            </a:r>
            <a:r>
              <a:rPr kumimoji="1" lang="en-US" altLang="zh-CN" sz="1200" dirty="0">
                <a:solidFill>
                  <a:srgbClr val="1D1D1A"/>
                </a:solidFill>
              </a:rPr>
              <a:t>Agent</a:t>
            </a:r>
            <a:r>
              <a:rPr kumimoji="1" lang="zh-CN" altLang="en-US" sz="12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96CC812-D213-8F4A-B16E-1B46F39CF5D3}"/>
              </a:ext>
            </a:extLst>
          </p:cNvPr>
          <p:cNvSpPr/>
          <p:nvPr/>
        </p:nvSpPr>
        <p:spPr>
          <a:xfrm>
            <a:off x="6986167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多模态大模型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5230C2FA-C91E-9341-8014-B2B280B97198}"/>
              </a:ext>
            </a:extLst>
          </p:cNvPr>
          <p:cNvSpPr/>
          <p:nvPr/>
        </p:nvSpPr>
        <p:spPr>
          <a:xfrm>
            <a:off x="5052680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LLAMA</a:t>
            </a:r>
            <a:r>
              <a:rPr kumimoji="1" lang="zh-CN" altLang="en-US" sz="1200" dirty="0">
                <a:solidFill>
                  <a:srgbClr val="1D1D1A"/>
                </a:solidFill>
              </a:rPr>
              <a:t>等</a:t>
            </a:r>
            <a:r>
              <a:rPr kumimoji="1" lang="en-US" altLang="zh-CN" sz="1200">
                <a:solidFill>
                  <a:srgbClr val="1D1D1A"/>
                </a:solidFill>
              </a:rPr>
              <a:t>LLM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3F96944-57FC-1C44-B0D9-4C67A2CAB286}"/>
              </a:ext>
            </a:extLst>
          </p:cNvPr>
          <p:cNvSpPr/>
          <p:nvPr/>
        </p:nvSpPr>
        <p:spPr>
          <a:xfrm>
            <a:off x="3705521" y="2898042"/>
            <a:ext cx="7132999" cy="951785"/>
          </a:xfrm>
          <a:prstGeom prst="roundRect">
            <a:avLst>
              <a:gd name="adj" fmla="val 909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存储对象</a:t>
            </a:r>
            <a:endParaRPr kumimoji="1" lang="en-US" altLang="zh-CN" sz="16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存储协议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9E22A8AA-146E-CF4E-953B-FC6C46FAF172}"/>
              </a:ext>
            </a:extLst>
          </p:cNvPr>
          <p:cNvSpPr/>
          <p:nvPr/>
        </p:nvSpPr>
        <p:spPr>
          <a:xfrm>
            <a:off x="8169478" y="3038678"/>
            <a:ext cx="1528501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对象存储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239A93-B6AA-B946-9431-374EEACA4D7F}"/>
              </a:ext>
            </a:extLst>
          </p:cNvPr>
          <p:cNvSpPr/>
          <p:nvPr/>
        </p:nvSpPr>
        <p:spPr>
          <a:xfrm>
            <a:off x="6601308" y="3028163"/>
            <a:ext cx="1339949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块存储</a:t>
            </a: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8355DE97-DE4E-7D40-987C-7DB54EB7A8E0}"/>
              </a:ext>
            </a:extLst>
          </p:cNvPr>
          <p:cNvSpPr/>
          <p:nvPr/>
        </p:nvSpPr>
        <p:spPr>
          <a:xfrm>
            <a:off x="4978830" y="3028163"/>
            <a:ext cx="1390080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文件存储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F707B62F-7BFE-0346-B599-250EB4F9D93C}"/>
              </a:ext>
            </a:extLst>
          </p:cNvPr>
          <p:cNvSpPr/>
          <p:nvPr/>
        </p:nvSpPr>
        <p:spPr>
          <a:xfrm>
            <a:off x="9846027" y="3028163"/>
            <a:ext cx="833936" cy="71245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其他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85753D5E-9F21-A047-A9B6-57FDCF40735C}"/>
              </a:ext>
            </a:extLst>
          </p:cNvPr>
          <p:cNvSpPr/>
          <p:nvPr/>
        </p:nvSpPr>
        <p:spPr>
          <a:xfrm>
            <a:off x="5100147" y="3330632"/>
            <a:ext cx="462179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NFS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7F8261A5-2997-0944-B2A8-37644772325E}"/>
              </a:ext>
            </a:extLst>
          </p:cNvPr>
          <p:cNvSpPr/>
          <p:nvPr/>
        </p:nvSpPr>
        <p:spPr>
          <a:xfrm>
            <a:off x="5641603" y="3329686"/>
            <a:ext cx="62190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HDFS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C70B544C-DE1B-1F48-B18F-05AA04D36ABF}"/>
              </a:ext>
            </a:extLst>
          </p:cNvPr>
          <p:cNvSpPr/>
          <p:nvPr/>
        </p:nvSpPr>
        <p:spPr>
          <a:xfrm>
            <a:off x="6718172" y="3329686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 err="1">
                <a:solidFill>
                  <a:srgbClr val="1D1D1A"/>
                </a:solidFill>
              </a:rPr>
              <a:t>NVMe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7B29E413-1D9C-0047-B6D4-84A9BEAFEBD9}"/>
              </a:ext>
            </a:extLst>
          </p:cNvPr>
          <p:cNvSpPr/>
          <p:nvPr/>
        </p:nvSpPr>
        <p:spPr>
          <a:xfrm>
            <a:off x="7308693" y="3329685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SCSI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52E34898-8299-8C4A-BD1B-CAA3EDCA75BD}"/>
              </a:ext>
            </a:extLst>
          </p:cNvPr>
          <p:cNvSpPr/>
          <p:nvPr/>
        </p:nvSpPr>
        <p:spPr>
          <a:xfrm>
            <a:off x="8305209" y="3328143"/>
            <a:ext cx="56522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Tensor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DAA3BB81-B796-2E45-9FAF-C7F2D90E0060}"/>
              </a:ext>
            </a:extLst>
          </p:cNvPr>
          <p:cNvSpPr/>
          <p:nvPr/>
        </p:nvSpPr>
        <p:spPr>
          <a:xfrm>
            <a:off x="8971987" y="3331289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Vector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4E176CC9-5924-3848-93D8-C84A2D5B98B5}"/>
              </a:ext>
            </a:extLst>
          </p:cNvPr>
          <p:cNvSpPr/>
          <p:nvPr/>
        </p:nvSpPr>
        <p:spPr>
          <a:xfrm>
            <a:off x="9969523" y="3328142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Table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4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8654AD-60D8-5646-8BDB-13CC553B94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数据存储</a:t>
            </a:r>
            <a:r>
              <a:rPr lang="ja-JP" altLang="en-US"/>
              <a:t>の</a:t>
            </a:r>
            <a:endParaRPr lang="en-US" altLang="ja-JP" dirty="0"/>
          </a:p>
          <a:p>
            <a:r>
              <a:rPr lang="zh-CN" altLang="en-US" dirty="0"/>
              <a:t>硬件介质</a:t>
            </a:r>
          </a:p>
        </p:txBody>
      </p:sp>
    </p:spTree>
    <p:extLst>
      <p:ext uri="{BB962C8B-B14F-4D97-AF65-F5344CB8AC3E}">
        <p14:creationId xmlns:p14="http://schemas.microsoft.com/office/powerpoint/2010/main" val="186235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FD1F7-983A-DB4B-B3CF-77BA03C185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整体介绍</a:t>
            </a:r>
          </a:p>
        </p:txBody>
      </p:sp>
    </p:spTree>
    <p:extLst>
      <p:ext uri="{BB962C8B-B14F-4D97-AF65-F5344CB8AC3E}">
        <p14:creationId xmlns:p14="http://schemas.microsoft.com/office/powerpoint/2010/main" val="16184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1F4BE8-7876-C545-B96C-F570CB97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存储介质的组织层次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3D176-26F1-0F47-B30C-1D9996A00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684" y="1770123"/>
            <a:ext cx="1481710" cy="11696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1800" dirty="0"/>
              <a:t>容量更小</a:t>
            </a: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速度更快</a:t>
            </a: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价格更高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9E6FAF-C16E-7F4B-A9E6-5264E47D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90" y="1280503"/>
            <a:ext cx="7796049" cy="5042797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B9C40E3-30B4-114A-B0A8-E0BF448F6F85}"/>
              </a:ext>
            </a:extLst>
          </p:cNvPr>
          <p:cNvSpPr txBox="1">
            <a:spLocks/>
          </p:cNvSpPr>
          <p:nvPr/>
        </p:nvSpPr>
        <p:spPr>
          <a:xfrm>
            <a:off x="694754" y="4571666"/>
            <a:ext cx="1481710" cy="116967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800" dirty="0"/>
              <a:t>容量更大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速度更慢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价格更低</a:t>
            </a: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1B4543B1-B465-9E46-AE24-0EFE287C1ADE}"/>
              </a:ext>
            </a:extLst>
          </p:cNvPr>
          <p:cNvSpPr/>
          <p:nvPr/>
        </p:nvSpPr>
        <p:spPr>
          <a:xfrm rot="16200000">
            <a:off x="1227899" y="2229069"/>
            <a:ext cx="2148913" cy="2517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0203EC9-E792-054B-8382-9E425C4933D0}"/>
              </a:ext>
            </a:extLst>
          </p:cNvPr>
          <p:cNvSpPr/>
          <p:nvPr/>
        </p:nvSpPr>
        <p:spPr>
          <a:xfrm rot="5400000">
            <a:off x="1159270" y="5030612"/>
            <a:ext cx="2286168" cy="2517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288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ECFEBC-B5E8-9D4E-BB5E-2234CE78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 高速缓存存储器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F13F6-2654-CB45-81CE-89CAAC927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353" y="1304676"/>
            <a:ext cx="4637702" cy="4994910"/>
          </a:xfrm>
        </p:spPr>
        <p:txBody>
          <a:bodyPr anchor="ctr"/>
          <a:lstStyle/>
          <a:p>
            <a:r>
              <a:rPr lang="en-US" altLang="zh-CN" dirty="0"/>
              <a:t>Cache</a:t>
            </a:r>
            <a:r>
              <a:rPr lang="zh-CN" altLang="en-US" dirty="0"/>
              <a:t> 介于 </a:t>
            </a:r>
            <a:r>
              <a:rPr lang="en-US" altLang="zh-CN" dirty="0"/>
              <a:t>CPU</a:t>
            </a:r>
            <a:r>
              <a:rPr lang="zh-CN" altLang="en-US" dirty="0"/>
              <a:t> 和主存间的高速小容量存储器，由 </a:t>
            </a:r>
            <a:r>
              <a:rPr lang="en-US" altLang="zh-CN" dirty="0"/>
              <a:t>SRAM</a:t>
            </a:r>
            <a:r>
              <a:rPr lang="zh-CN" altLang="en-US" dirty="0"/>
              <a:t> 组成（可以分为</a:t>
            </a:r>
            <a:r>
              <a:rPr lang="en-US" altLang="zh-CN" dirty="0"/>
              <a:t>L1/L2/L3</a:t>
            </a:r>
            <a:r>
              <a:rPr lang="zh-CN" altLang="en-US" dirty="0"/>
              <a:t>多层），容量小但比主存 </a:t>
            </a:r>
            <a:r>
              <a:rPr lang="en-US" altLang="zh-CN" dirty="0"/>
              <a:t>DRAM</a:t>
            </a:r>
            <a:r>
              <a:rPr lang="zh-CN" altLang="en-US" dirty="0"/>
              <a:t> 技术更快速。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 往往需要重复读取同样的数据块，</a:t>
            </a:r>
            <a:r>
              <a:rPr lang="en-US" altLang="zh-CN" dirty="0"/>
              <a:t>Cache</a:t>
            </a:r>
            <a:r>
              <a:rPr lang="zh-CN" altLang="en-US" dirty="0"/>
              <a:t> 的引入与缓存容量增大，可以大幅提升 </a:t>
            </a:r>
            <a:r>
              <a:rPr lang="en-US" altLang="zh-CN" dirty="0"/>
              <a:t>CPU</a:t>
            </a:r>
            <a:r>
              <a:rPr lang="zh-CN" altLang="en-US" dirty="0"/>
              <a:t> 内部读取数据的命中率，从而提高系统性能。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01E819-B282-4C46-9D21-EC9EBF4900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2371" y="929172"/>
            <a:ext cx="4313430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1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FD1F7-983A-DB4B-B3CF-77BA03C185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1.2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DRAM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&amp;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SRAM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139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32139</TotalTime>
  <Words>1725</Words>
  <Application>Microsoft Macintosh PowerPoint</Application>
  <PresentationFormat>自定义</PresentationFormat>
  <Paragraphs>185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黑体</vt:lpstr>
      <vt:lpstr>Microsoft YaHei</vt:lpstr>
      <vt:lpstr>Microsoft YaHei</vt:lpstr>
      <vt:lpstr>ACGN-MiaoGB-Flash</vt:lpstr>
      <vt:lpstr>DFPKingGothicGB-Regular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增长的存储主要靠数据中心和存储服务器拉动</vt:lpstr>
      <vt:lpstr>PowerPoint 演示文稿</vt:lpstr>
      <vt:lpstr>PowerPoint 演示文稿</vt:lpstr>
      <vt:lpstr>存储介质的组织层次</vt:lpstr>
      <vt:lpstr>Cache 高速缓存存储器</vt:lpstr>
      <vt:lpstr>PowerPoint 演示文稿</vt:lpstr>
      <vt:lpstr>DRAM 动态随机存储器</vt:lpstr>
      <vt:lpstr>DRAM 动态随机存储器</vt:lpstr>
      <vt:lpstr>SRAM 静态随机存储器</vt:lpstr>
      <vt:lpstr>SRAM 静态随机存储器</vt:lpstr>
      <vt:lpstr>HBM High Bandwidth Memory，高带宽存储器</vt:lpstr>
      <vt:lpstr>PowerPoint 演示文稿</vt:lpstr>
      <vt:lpstr>FLASH 类型</vt:lpstr>
      <vt:lpstr>NAND Flash 工作原理 </vt:lpstr>
      <vt:lpstr>PowerPoint 演示文稿</vt:lpstr>
      <vt:lpstr>FLASH 应用场景</vt:lpstr>
      <vt:lpstr>SSD vs HDD</vt:lpstr>
      <vt:lpstr>存储介质分类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10170</cp:revision>
  <cp:lastPrinted>2023-09-08T09:14:01Z</cp:lastPrinted>
  <dcterms:created xsi:type="dcterms:W3CDTF">2020-08-28T08:44:19Z</dcterms:created>
  <dcterms:modified xsi:type="dcterms:W3CDTF">2023-11-23T17:49:16Z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